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4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un to and fro throughout the whole earth, to shew himself strong in the behalf of them whose heart is perfect toward him. Herein thou hast done foolishly: therefore from henceforth thou shalt have w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sa was wroth with the seer, and put him in a prison house; for he was in a rage with him because of this thing. And Asa oppressed some of the people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acts of Asa, first and last, lo, they are written in the book of the kings of Judah and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a in the thirty and ninth year of his reign was diseased in his feet, until his disease was exceeding great: yet in his disease he sought not to the LORD, but to the physic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slept with his fathers, and died in the one and fortie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ried him in his own sepulchres, which he had made for himself in the city of David, and laid him in the bed which was filled with sweet odours and divers kinds of spices prepared by the apothecaries’ art: and they made a very great burning fo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 and thirtieth year of the reign of Asa Baasha king of Israel came up against Judah, and built Ramah, to the intent that he might let none go out or come in to Asa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sa brought out silver and gold out of the treasures of the house of the LORD and of the king’s house, and sent to Ben-hadad king of Syria, that dwelt at Damascus,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league between me and thee, as there was between my father and thy father: behold, I have sent thee silver and gold; go, break thy league with Baasha king of Israel, that he may depart fro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n-hadad hearkened unto king Asa, and sent the captains of his armies against the cities of Israel; and they smote Ijon, and Dan, and Abel-maim, and all the store cities of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when Baasha heard it, that he left off building of Ramah, and let his work c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sa the king took all Judah; and they carried away the stones of Ramah, and the timber thereof, wherewith Baasha was building; and he built therewith Geba and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at time Hanani the seer came to Asa king of Judah, and said unto him, Because thou hast relied on the king of Syria, and not relied on the LORD thy God, therefore is the host of the king of Syria escaped out of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Ethiopians and the Lubims a huge host, with very many chariots and horsemen? yet, because thou didst rely on the LORD, he delivered them into thine han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2026-06-17T17:37:53Z</dcterms:created>
  <dcterms:modified xsi:type="dcterms:W3CDTF">2026-06-17T17:37:53Z</dcterms:modified>
  <dc:title>Bible.com.au: 2 Chronicles 16:1-14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