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73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1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out against them Zerah the Ethiopian with an host of a thousand thousand, and three hundred chariots; and came unto Maresh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a went out against him, and they set the battle in array in the valley of Zephathah at Maresh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cried unto the LORD his God, and said, LORD, it is nothing with thee to help, whether with many, or with them that have no power: help us, O LORD our God; for we rest on thee, and in thy name we go against this multitude. O LORD, thou art our God; let not man prevail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smote the Ethiopians before Asa, and before Judah; and the Ethiopians f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and the people that were with him pursued them unto Gerar: and the Ethiopians were overthrown, that they could not recover themselves; for they were destroyed before the LORD, and before his host; and they carried away very much spoi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mote all the cities round about Gerar; for the fear of the LORD came upon them: and they spoiled all the cities; for there was exceeding much spoil i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mote also the tents of cattle, and carried away sheep and camels in abundance, and returned to Jerusal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ijah slept with his fathers, and they buried him in the city of David: and Asa his son reigned in his stead. In his days the land was quiet ten ye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did that which was good and right in the eyes of the LORD his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ook away the altars of the strange gods, and the high places, and brake down the images, and cut down the grove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mmanded Judah to seek the LORD God of their fathers, and to do the law and the command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he took away out of all the cities of Judah the high places and the images: and the kingdom was quiet befor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fenced cities in Judah: for the land had rest, and he had no war in those years; because the LORD had given him r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said unto Judah, Let us build these cities, and make about them walls, and towers, gates, and bars, while the land is yet before us; because we have sought the LORD our God, we have sought him, and he hath given us rest on every side. So they built and prosp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had an army of men that bare targets and spears, out of Judah three hundred thousand; and out of Benjamin, that bare shields and drew bows, two hundred and fourscore thousand: all these were mighty men of valo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2026-06-24T11:38:04Z</dcterms:created>
  <dcterms:modified xsi:type="dcterms:W3CDTF">2026-06-24T11:38:04Z</dcterms:modified>
  <dc:title>Bible.com.au: 2 Chronicles 14:1-15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