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to Shechem were all Israel come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who was in Egypt, whither he had fled from the presence of Solomon the king, heard it, that Jeroboam returned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nt and called him. So Jeroboam and all Israel came and spake 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ease thou somewhat the grievous servitude of thy father, and his heavy yoke that he put upon us,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Come again unto me after three days.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took counsel with the old men that had stood before Solomon his father while he yet lived, saying, What counsel give ye me to return answer to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be kind to this people, and please them, and speak good words to them, they will be thy servants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which the old men gave him, and took counsel with the young men that were brought up with him, that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advice give ye that we may return answer to this people, which have spoken to me, saying, Ease somewhat the yoke that thy father did put upon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brought up with him spake unto him, saying, Thus shalt thou answer the people that spake unto thee, saying, Thy father made our yoke heavy, but make thou it somewhat lighter for us; thus shalt thou say unto them, My little finger shall be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ereas my father put a heavy yoke upon you, I will put more to your yoke: my father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on the third day, as the king bade, saying, Come again to me o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m roughly; and king Rehoboam forsook the counsel of the ol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nswered them after the advice of the young men, saying, My father made your yoke heavy, but I will add thereto: my father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hearkened not unto the people: for the cause was of God, that the LORD might perform his word, which he spake by the hand of Ahijah the Shilonite 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all Israel saw  that the king would not hearken unto them, the people answered the king, saying, What portion have we in David? and we have none inheritance in the son of Jesse: every man to your tents, O Israel: and now, David, see to thine own house. So all Israel went 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that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Hadoram that was over the tribute; and the children of Israel stoned him with stones, that he died. But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2026-10-31T10:25:18Z</dcterms:created>
  <dcterms:modified xsi:type="dcterms:W3CDTF">2026-10-31T10:25:18Z</dcterms:modified>
  <dc:title>Bible.com.au: 2 Chronicles 10:1-19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