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advice give ye that we may return answer to this people, which have spoken to me, saying, Ease somewhat the yoke that thy father did put upo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brought up with him spake unto him, saying, Thus shalt thou answer the people that spake unto thee, saying, Thy father made our yoke heavy, but make thou it somewhat lighter for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reas my father put a heavy yoke upon you, I will put more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as the king bade, saying, Come again to me o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m roughly; and king Rehoboam forsook the counsel of the ol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swered them after the advice of the young men, saying, My father made your yoke heavy, but I will add thereto: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the cause was of God, that the LORD might perform his word, which he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would not hearken unto them, the people answered the king, saying, What portion have we in David? and we have none inheritance in the son of Jesse: every man to your tents, O Israel: and now, David, see to thine own house. So all Israel went 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that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that was over the tribute; and the children of Israel stoned him with stones, that he died. But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to Shechem were all Israel come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in Egypt, whither he had fled from the presence of Solomon the king, heard it, that Jeroboam returned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So Jeroboam and all Israel came and spake 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ease thou somewhat the grievous servitude of thy father, and his heavy yoke that he put upon us,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Come again unto me after three days.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be kind to this people, and please them, and speak good words to them,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which the old men gave him, and took counsel with the young men that were brought up with him, that stood before hi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2026-07-13T12:08:53Z</dcterms:created>
  <dcterms:modified xsi:type="dcterms:W3CDTF">2026-07-13T12:08:53Z</dcterms:modified>
  <dc:title>Bible.com.au: 2 Chronicles 10:1-19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