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O LORD God, let thy promise unto David my father be established: for thou hast made me king over a people like the dust of the earth in multitu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me now wisdom and knowledge, that I may go out and come in before this people: for who can judge this thy people, that is so gr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to Solomon, Because this was in thine heart, and thou hast not asked riches, wealth, or honour, nor the life of thine enemies, neither yet hast asked long life; but hast asked wisdom and knowledge for thyself, that thou mayest judge my people, over whom I have made the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sdom and knowledge is granted unto thee; and I will give thee riches, and wealth, and honour, such as none of the kings have had that have been before thee, neither shall there any after thee have the li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olomon came from his journey to the high place that was at Gibeon to Jerusalem, from before the tabernacle of the congregation, and reigned over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lomon gathered chariots and horsemen: and he had a thousand and four hundred chariots, and twelve thousand horsemen, which he placed in the chariot cities, and with the king at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made silver and gold at Jerusalem as plenteous as stones, and cedar trees made he as the sycomore trees that are in the vale for abund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lomon had horses brought out of Egypt, and linen yarn: the king’s merchants received the linen yarn at a pr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fetched up, and brought forth out of Egypt a chariot for six hundred shekels of silver, and an horse for an hundred and fifty: and so brought they out horses for all the kings of the Hittites, and for the kings of Syria, by their me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the son of David was strengthened in his kingdom, and the LORD his God was with him, and magnified him exceeding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spake unto all Israel, to the captains of thousands and of hundreds, and to the judges, and to every governor in all Israel, the chief of the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olomon, and all the congregation with him, went to the high place that was at Gibeon; for there was the tabernacle of the congregation of God, which Moses the servant of the LORD had made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ark of God had David brought up from Kirjath-jearim to the place which David had prepared for it: for he had pitched a tent for it at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e brasen altar, that Bezaleel the son of Uri, the son of Hur, had made, he put before the tabernacle of the LORD: and Solomon and the congregation sought un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went up thither to the brasen altar before the LORD, which was at the tabernacle of the congregation, and offered a thousand burnt offerings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night did God appear unto Solomon, and said unto him, Ask what I shall giv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lomon said unto God, Thou hast shewed great mercy unto David my father, and hast made me to reign in his stea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2 Chronicles 1:1-17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