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lding the mystery of the faith in a pure conscie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let these also first be proved; then let them use the office of a deacon, being found blame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so must their wives be grave, not slanderers, sober, faithful in all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the deacons be the husbands of one wife, ruling their children and their own houses we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y that have used the office of a deacon well purchase to themselves a good degree, and great boldness in the faith which is in Christ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things write I unto thee, hoping to come unto thee short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I tarry long, that thou mayest know how thou oughtest to behave thyself in the house of God, which is the church of the living God, the pillar and ground of the tr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ithout controversy great is the mystery of godliness: God was manifest in the flesh, justified in the Spirit, seen of angels, preached unto the Gentiles, believed on in the world, received up into glo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true saying, If a man desire the office of a bishop, he desireth a good wor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bishop then must be blameless, the husband of one wife, vigilant, sober, of good behaviour, given to hospitality, apt to tea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t given to wine, no striker, not greedy of filthy lucre; but patient, not a brawler, not coveto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that ruleth well his own house, having his children in subjection with all grav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f a man know not how to rule his own house, how shall he take care of the church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t a novice, lest being lifted up with pride he fall into the condemnation of the dev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he must have a good report of them which are without; lest he fall into reproach and the snare of the dev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kewise must the deacons be grave, not doubletongued, not given to much wine, not greedy of filthy lucre;]]></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2026-06-04T08:04:16Z</dcterms:created>
  <dcterms:modified xsi:type="dcterms:W3CDTF">2026-06-04T08:04:16Z</dcterms:modified>
  <dc:title>Bible.com.au: 1 Timothy 3:1-16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