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presProps" Target="presProps.xml"/>
  <Relationship Id="rId26" Type="http://schemas.openxmlformats.org/officeDocument/2006/relationships/viewProps" Target="viewProps.xml"/>
  <Relationship Id="rId27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02229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Timothy 1:1-20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J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aul, an apostle of Jesus Christ by the commandment of God our Saviour, and Lord Jesus Christ, which is our hope;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Unto Timothy, my own son in the faith: Grace, mercy, and peace, from God our Father and Jesus Christ our Lord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s I besought thee to abide still at Ephesus, when I went into Macedonia, that thou mightest charge some that they teach no other doctrine,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either give heed to fables and endless genealogies, which minister questions, rather than godly edifying which is in faith: so do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w the end of the commandment is charity out of a pure heart, and of a good conscience, and of faith unfeigned: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rom which some having swerved have turned aside unto vain jangling;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esiring to be teachers of the law; understanding neither what they say, nor whereof they affirm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we know that the law is good, if a man use it lawfully;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nowing this, that the law is not made for a righteous man, but for the lawless and disobedient, for the ungodly and for sinners, for unholy and profane, for murderers of fathers and murderers of mothers, for manslayers,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whoremongers, for them that defile themselves with mankind, for menstealers, for liars, for perjured persons, and if there be any other thing that is contrary to sound doctrine;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ccording to the glorious gospel of the blessed God, which was committed to my trust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 thank Christ Jesus our Lord, who hath enabled me, for that he counted me faithful, putting me into the ministry;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 was before a blasphemer, and a persecutor, and injurious: but I obtained mercy, because I did it ignorantly in unbelief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grace of our Lord was exceeding abundant with faith and love which is in Christ Jesus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is is a faithful saying, and worthy of all acceptation, that Christ Jesus came into the world to save sinners; of whom I am chief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owbeit for this cause I obtained mercy, that in me first Jesus Christ might shew forth all longsuffering, for a pattern to them which should hereafter believe on him to life everlasting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w unto the King eternal, immortal, invisible, the only wise God, be honour and glory for ever and ever. Amen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is charge I commit unto thee, son Timothy, according to the prophecies which went before on thee, that thou by them mightest war a good warfare;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olding faith, and a good conscience; which some having put away concerning faith have made shipwreck: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f whom is Hymenaeus and Alexander; whom I have delivered unto Satan, that they may learn not to blaspheme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5">
  <a:themeElements>
    <a:clrScheme name="Theme2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5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2026-10-03T05:40:17Z</dcterms:created>
  <dcterms:modified xsi:type="dcterms:W3CDTF">2026-10-03T05:40:17Z</dcterms:modified>
  <dc:title>Bible.com.au: 1 Timothy 1:1-20 (KJV)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