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, that the law is not made for a righteous man, but for the lawless and disobedient, for the ungodly and for sinners, for unholy and profane, for murderers of fathers and murderers of mothers, for manslayer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remongers, for them that defile themselves with mankind, for menstealers, for liars, for perjured persons, and if there be any other thing that is contrary to sound doctrin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glorious gospel of the blessed God, which was committed to my tru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hank Christ Jesus our Lord, who hath enabled me, for that he counted me faithful, putting me into the ministry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s before a blasphemer, and a persecutor, and injurious: but I obtained mercy, because I did it ignorantly in unbelie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race of our Lord was exceeding abundant with faith and love which is in Christ Jes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faithful saying, and worthy of all acceptation, that Christ Jesus came into the world to save sinners; of whom I am chie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for this cause I obtained mercy, that in me first Jesus Christ might shew forth all longsuffering, for a pattern to them which should hereafter believe on him to life everlast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nto the King eternal, immortal, invisible, the only wise God, be honour and glory for ever and ever. A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harge I commit unto thee, son Timothy, according to the prophecies which went before on thee, that thou by them mightest war a good warfare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Jesus Christ by the commandment of God our Saviour, and Lord Jesus Christ, which is our hop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aith, and a good conscience; which some having put away concerning faith have made shipwreck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om is Hymenaeus and Alexander; whom I have delivered unto Satan, that they may learn not to blasphe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imothy, my own son in the faith: Grace, mercy, and peace, from God our Father and Jesus Christ our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besought thee to abide still at Ephesus, when I went into Macedonia, that thou mightest charge some that they teach no other doctrin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give heed to fables and endless genealogies, which minister questions, rather than godly edifying which is in faith: so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end of the commandment is charity out of a pure heart, and of a good conscience, and of faith unfeign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ich some having swerved have turned aside unto vain jangling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ing to be teachers of the law; understanding neither what they say, nor whereof they affir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know that the law is good, if a man use it lawfully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2026-08-03T23:16:28Z</dcterms:created>
  <dcterms:modified xsi:type="dcterms:W3CDTF">2026-08-03T23:16:28Z</dcterms:modified>
  <dc:title>Bible.com.au: 1 Timothy 1:1-20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