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presProps" Target="presProps.xml"/>
  <Relationship Id="rId34" Type="http://schemas.openxmlformats.org/officeDocument/2006/relationships/viewProps" Target="viewProps.xml"/>
  <Relationship Id="rId35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18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Thessalonians 5:1-28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God hath not appointed us to wrath, but to obtain salvation by our Lord Jesus Christ,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died for us, that, whether we wake or sleep, we should live together with him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refore comfort yourselves together, and edify one another, even as also ye do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 beseech you, brethren, to know them which labour among you, and are over you in the Lord, and admonish you;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o esteem them very highly in love for their work’s sake. And be at peace among yourselv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we exhort you, brethren, warn them that are unruly, comfort the feebleminded, support the weak, be patient toward all me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e that none render evil for evil unto any man; but ever follow that which is good, both among yourselves, and to all me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Rejoice evermor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ay without ceasing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every thing give thanks: for this is the will of God in Christ Jesus concerning you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of the times and the seasons, brethren, ye have no need that I write unto you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Quench not the Spirit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spise not prophesying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 all things; hold fast that which is go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bstain from all appearance of evil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very God of peace sanctify you wholly; and I pray God your whole spirit and soul and body be preserved blameless unto the coming of our Lord Jesus Christ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aithful is he that calleth you, who also will do i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ethren, pray for us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reet all the brethren with an holy kis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harge you by the Lord that this epistle be read unto all the holy brethren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grace of our Lord Jesus Christ be with you. Amen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yourselves know perfectly that the day of the Lord so cometh as a thief in the night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hen they shall say, Peace and safety; then sudden destruction cometh upon them, as travail upon a woman with child; and they shall not escap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ye, brethren, are not in darkness, that that day should overtake you as a thief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 are all the children of light, and the children of the day: we are not of the night, nor of dark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let us not sleep, as do others; but let us watch and be sober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y that sleep sleep in the night; and they that be drunken are drunken in the nigh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us, who are of the day, be sober, putting on the breastplate of faith and love; and for an helmet, the hope of salvation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">
  <a:themeElements>
    <a:clrScheme name="Theme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30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2026-06-17T03:45:10Z</dcterms:created>
  <dcterms:modified xsi:type="dcterms:W3CDTF">2026-06-17T03:45:10Z</dcterms:modified>
  <dc:title>Bible.com.au: 1 Thessalonians 5:1-28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