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touching brotherly love ye need not that I write unto you: for ye yourselves are taught of God to love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deed ye do it toward all the brethren which are in all Macedonia: but we beseech you, brethren, that ye increase more and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study to be quiet, and to do your own business, and to work with your own hands, as we command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may walk honestly toward them that are without, and that ye may have lack of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ould not have you to be ignorant, brethren, concerning them which are asleep, that ye sorrow not, even as others which have no ho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even so them also which sleep in Jesus will God bring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we say unto you by the word of the Lord, that we which are alive and remain unto the coming of the Lord shall not prevent them which are asl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shall descend from heaven with a shout, with the voice of the archangel, and with the trump of God: and the dead in Christ shall ris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ich are alive and remain shall be caught up together with them in the clouds, to meet the Lord in the air: and so shall we ever be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omfort one another with the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then we beseech you, brethren, and exhort you by the Lord Jesus, that as ye have received of us how ye ought to walk and to please God, so ye would abound more and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e know what commandments we gave you by the Lor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will of God, even your sanctification, that ye should abstain from forni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very one of you should know how to possess his vessel in sanctification and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in the lust of concupiscence, even as the Gentiles which know not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no man go beyond and defraud his brother in any matter: because that the Lord is the avenger of all such, as we also have forewarned you and test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called us unto uncleanness, but unto holi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erefore that despiseth, despiseth not man, but God, who hath also given unto us his holy Spirit.]]></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2026-06-07T07:37:34Z</dcterms:created>
  <dcterms:modified xsi:type="dcterms:W3CDTF">2026-06-07T07:37:34Z</dcterms:modified>
  <dc:title>Bible.com.au: 1 Thessalonians 4:1-18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