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e remember, brethren, our labour and travail: for labouring night and day, because we would not be chargeable unto any of you, we preached unto you the gospel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are witnesses, and God also, how holily and justly and unblameably we behaved ourselves among you that belie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e know how we exhorted and comforted and charged every one of you, as a father doth his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would walk worthy of God, who hath called you unto his kingdom and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is cause also thank we God without ceasing, because, when ye received the word of God which ye heard of us, ye received it not as the word of men, but as it is in truth, the word of God, which effectually worketh also in you that belie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brethren, became followers of the churches of God which in Judaea are in Christ Jesus: for ye also have suffered like things of your own countrymen, even as they have of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both killed the Lord Jesus, and their own prophets, and have persecuted us; and they please not God, and are contrary to all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bidding us to speak to the Gentiles that they might be saved, to fill up their sins alway: for the wrath is come upon them to the utterm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brethren, being taken from you for a short time in presence, not in heart, endeavoured the more abundantly to see your face with great des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we would have come unto you, even I Paul, once and again; but Satan hindered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yourselves, brethren, know our entrance in unto you, that it was not in v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what is our hope, or joy, or crown of rejoicing? Are not even ye in the presence of our Lord Jesus Christ at his com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are our glory and j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ven after that we had suffered before, and were shamefully entreated, as ye know, at Philippi, we were bold in our God to speak unto you the gospel of God with much conten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exhortation was not of deceit, nor of uncleanness, nor in gu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s we were allowed of God to be put in trust with the gospel, even so we speak; not as pleasing men, but God, which trieth our hea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neither at any time used we flattering words, as ye know, nor a cloke of covetousness; God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r of men sought we glory, neither of you, nor yet of others, when we might have been burdensome, as the apostles of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were gentle among you, even as a nurse cherisheth her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eing affectionately desirous of you, we were willing to have imparted unto you, not the gospel of God only, but also our own souls, because ye were dear unto u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1 Thessalonians 2:1-20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