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themselves shew of us what manner of entering in we had unto you, and how ye turned to God from idols to serve the living and true Go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wait for his Son from heaven, whom he raised from the dead, even Jesus, which delivered us from the wrath to co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d Silvanus, and Timotheus, unto the church of the Thessalonians which is in God the Father and in the Lord Jesus Christ: Grace be unto you, and peace, from God our Father, and the Lord Jesus Chri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ive thanks to God always for you all, making mention of you in our prayer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ing without ceasing your work of faith, and labour of love, and patience of hope in our Lord Jesus Christ, in the sight of God and our Fathe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, brethren beloved, your election of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gospel came not unto you in word only, but also in power, and in the Holy Ghost, and in much assurance; as ye know what manner of men we were among you for your s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became followers of us, and of the Lord, having received the word in much affliction, with joy of the Holy Gho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e were ensamples to all that believe in Macedonia and Achai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you sounded out the word of the Lord not only in Macedonia and Achaia, but also in every place your faith to God-ward is spread abroad; so that we need not to speak any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2026-06-12T02:17:53Z</dcterms:created>
  <dcterms:modified xsi:type="dcterms:W3CDTF">2026-06-12T02:17:53Z</dcterms:modified>
  <dc:title>Bible.com.au: 1 Thessalonians 1:1-10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