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ee, if it goeth up by the way of his own coast to Beth-shemesh, then he hath done us this great evil: but if not, then we shall know that it is not his hand that smote us; it was a chance that happened to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men did so; and took two milch kine, and tied them to the cart, and shut up their calves at h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laid the ark of the LORD upon the cart, and the coffer with the mice of gold and the images of their emero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e took the straight way to the way of Beth-shemesh, and went along the highway, lowing as they went, and turned not aside to the right hand or to the left; and the lords of the Philistines went after them unto the border of Beth-sheme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of Beth-shemesh were reaping their wheat harvest in the valley: and they lifted up their eyes, and saw the ark, and rejoiced to se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cart came into the field of Joshua, a Beth-shemite, and stood there, where there was a great stone: and they clave the wood of the cart, and offered the kine a burnt offering un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evites took down the ark of the LORD, and the coffer that was with it, wherein the jewels of gold were, and put them on the great stone: and the men of Beth-shemesh offered burnt offerings and sacrificed sacrifices the same day un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five lords of the Philistines had seen it, they returned to Ekron the same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se are the golden emerods which the Philistines returned for a trespass offering unto the LORD; for Ashdod one, for Gaza one, for Askelon one, for Gath one, for Ekron 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golden mice, according to the number of all the cities of the Philistines belonging to the five lords, both of fenced cities, and of country villages, even unto the great stone of Abel, whereon they set down the ark of the LORD: which stone remaineth unto this day in the field of Joshua, the Beth-shem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ark of the LORD was in the country of the Philistines seven month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mote the men of Beth-shemesh, because they had looked into the ark of the LORD, even he smote of the people fifty thousand and threescore and ten men: and the people lamented, because the LORD had smitten many of the people with a great slaugh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men of Beth-shemesh said, Who is able to stand before this holy LORD God? and to whom shall he go up from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sent messengers to the inhabitants of Kirjath-jearim, saying, The Philistines have brought again the ark of the LORD; come ye down, and fetch it up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hilistines called for the priests and the diviners, saying, What shall we do to the ark of the LORD? tell us wherewith we shall send it to his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id, If ye send away the ark of the God of Israel, send it not empty; but in any wise return him a trespass offering: then ye shall be healed, and it shall be known to you why his hand is not removed from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they, What shall be the trespass offering which we shall return to him? They answered, Five golden emerods, and five golden mice, according to the number of the lords of the Philistines: for one plague was on you all, and on your lo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fore ye shall make images of your emerods, and images of your mice that mar the land; and ye shall give glory unto the God of Israel: peradventure he will lighten his hand from off you, and from off your gods, and from off your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then do ye harden your hearts, as the Egyptians and Pharaoh hardened their hearts? when he had wrought wonderfully among them, did they not let the people go, and they depar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make a new cart, and take two milch kine, on which there hath come no yoke, and tie the kine to the cart, and bring their calves home from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ake the ark of the LORD, and lay it upon the cart; and put the jewels of gold, which ye return him for a trespass offering, in a coffer by the side thereof; and send it away, that it may go.]]></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2026-05-27T17:43:39Z</dcterms:created>
  <dcterms:modified xsi:type="dcterms:W3CDTF">2026-05-27T17:43:39Z</dcterms:modified>
  <dc:title>Bible.com.au: 1 Samuel 6:1-21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