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trong, and quit yourselves like men, O ye Philistines, that ye be not servants unto the Hebrews, as they have been to you: quit yourselves like men, and f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s fought, and Israel was smitten, and they fled every man into his tent: and there was a very great slaughter; for there fell of Israel thirty thousand foot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rk of God was taken; and the two sons of Eli, Hophni and Phinehas, were sl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ran a man of Benjamin out of the army, and came to Shiloh the same day with his clothes rent, and with earth up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he came, lo, Eli sat upon a seat by the wayside watching: for his heart trembled for the ark of God. And when the man came into the city, and told it, all the city cri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Eli heard the noise of the crying, he said, What meaneth the noise of this tumult? And the man came in hastily, and told E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Eli was ninety and eight years old; and his eyes were dim, that he could not s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an said unto Eli, I am he that came out of the army, and I fled to day out of the army. And he said, What is there done, my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ssenger answered and said, Israel is fled before the Philistines, and there hath been also a great slaughter among the people, and thy two sons also, Hophni and Phinehas, are dead, and the ark of God i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he made mention of the ark of God, that he fell from off the seat backward by the side of the gate, and his neck brake, and he died: for he was an old man, and heavy. And he had judged Israel forty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Samuel came to all Israel. Now Israel went out against the Philistines to battle, and pitched beside Eben-ezer: and the Philistines pitched in Aph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daughter in law, Phinehas’ wife, was with child, near to be delivered: and when she heard the tidings that the ark of God was taken, and that her father in law and her husband were dead, she bowed herself and travailed; for her pains came upon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bout the time of her death the women that stood by her said unto her, Fear not; for thou hast born a son. But she answered not, neither did she regar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named the child I-chabod, saying, The glory is departed from Israel: because the ark of God was taken, and because of her father in law and he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said, The glory is departed from Israel: for the ark of God is ta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put themselves in array against Israel: and when they joined battle, Israel was smitten before the Philistines: and they slew of the army in the field about four thousan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people were come into the camp, the elders of Israel said, Wherefore hath the LORD smitten us to day before the Philistines? Let us fetch the ark of the covenant of the LORD out of Shiloh unto us, that, when it cometh among us, it may save us out of the hand of ou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eople sent to Shiloh, that they might bring from thence the ark of the covenant of the LORD of hosts, which dwelleth between the cherubims: and the two sons of Eli, Hophni and Phinehas, were there with the ark of the covena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ark of the covenant of the LORD came into the camp, all Israel shouted with a great shout, so that the earth rang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Philistines heard the noise of the shout, they said, What meaneth the noise of this great shout in the camp of the Hebrews? And they understood that the ark of the LORD was come into the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hilistines were afraid, for they said, God is come into the camp. And they said, Woe unto us! for there hath not been such a thing hereto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us! who shall deliver us out of the hand of these mighty Gods? these are the Gods that smote the Egyptians with all the plagues in the wildernes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2026-06-04T08:03:00Z</dcterms:created>
  <dcterms:modified xsi:type="dcterms:W3CDTF">2026-06-04T08:03:00Z</dcterms:modified>
  <dc:title>Bible.com.au: 1 Samuel 4:1-22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