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ut off his head, and stripped off his armour, and sent into the land of the Philistines round about, to publish it in the house of their idols, and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Ashtaroth: and they fastened his body to the wall of Beth-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Jabesh-gilead heard of that which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went all night, and took the body of Saul and the bodies of his sons from the wall of Beth-shan, and came to Jabesh, and burnt them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took their bones, and buried them under a tree at Jabesh, and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upon Saul and upon his sons; and the Philistines slew Jonathan, and Abinadab, and Malchi-shua, Saul’s s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hit him; and he was sore wounded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unto his armourbearer, Draw thy sword, and thrust me through therewith; lest these uncircumcised come and thrust me through, and abuse me. But his armourbearer would not; for he was sore afraid. Therefore Saul took a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fell likewise upon his sword, and died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his armourbearer, and all his men, that same d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Israel that were on the other side of the valley, and they that were on the other side Jordan, saw that the men of Israel fled, and that Saul and his sons were dead, they forsook the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three sons fallen in mount Gilboa.]]></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2026-08-03T23:16:29Z</dcterms:created>
  <dcterms:modified xsi:type="dcterms:W3CDTF">2026-08-03T23:16:29Z</dcterms:modified>
  <dc:title>Bible.com.au: 1 Samuel 31:1-13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