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cut off his head, and stripped off his armour, and sent into the land of the Philistines round about, to publish it in the house of their idols, and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his armour in the house of Ashtaroth: and they fastened his body to the wall of Beth-sh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inhabitants of Jabesh-gilead heard of that which the Philistines had done to S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valiant men arose, and went all night, and took the body of Saul and the bodies of his sons from the wall of Beth-shan, and came to Jabesh, and burnt them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took their bones, and buried them under a tree at Jabesh, and fasted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and the men of Israel fled from before the Philistines, and fell down slain in mount Gilb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followed hard upon Saul and upon his sons; and the Philistines slew Jonathan, and Abinadab, and Malchi-shua, Saul’s s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attle went sore against Saul, and the archers hit him; and he was sore wounded of the arc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Saul unto his armourbearer, Draw thy sword, and thrust me through therewith; lest these uncircumcised come and thrust me through, and abuse me. But his armourbearer would not; for he was sore afraid. Therefore Saul took a sword, and fell upo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armourbearer saw that Saul was dead, he fell likewise upon his sword, and died with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died, and his three sons, and his armourbearer, and all his men, that same day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en of Israel that were on the other side of the valley, and they that were on the other side Jordan, saw that the men of Israel fled, and that Saul and his sons were dead, they forsook the cities, and fled; and the Philistines came and dwelt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on the morrow, when the Philistines came to strip the slain, that they found Saul and his three sons fallen in mount Gilboa.]]></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2026-06-04T08:04:17Z</dcterms:created>
  <dcterms:modified xsi:type="dcterms:W3CDTF">2026-06-04T08:04:17Z</dcterms:modified>
  <dc:title>Bible.com.au: 1 Samuel 31:1-13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