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went, he and the six hundred men that were with him, and came to the brook Besor, where those that were left behind sta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David pursued, he and four hundred men: for two hundred abode behind, which were so faint that they could not go over the brook Bes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found an Egyptian in the field, and brought him to David, and gave him bread, and he did eat; and they made him drink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gave him a piece of a cake of figs, and two clusters of raisins: and when he had eaten, his spirit came again to him: for he had eaten no bread, nor drunk any water, three days and three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him, To whom belongest thou? and whence art thou? And he said, I am a young man of Egypt, servant to an Amalekite; and my master left me, because three days agone I fell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made an invasion upon the south of the Cherethites, and upon the coast which belongeth to Judah, and upon the south of Caleb; and we burned Ziklag with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him, Canst thou bring me down to this company? And he said, Swear unto me by God, that thou wilt neither kill me, nor deliver me into the hands of my master, and I will bring thee down to this comp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he had brought him down, behold, they were spread abroad upon all the earth, eating and drinking, and dancing, because of all the great spoil that they had taken out of the land of the Philistines, and out of the land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mote them from the twilight even unto the evening of the next day: and there escaped not a man of them, save four hundred young men, which rode upon camels, and f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recovered all that the Amalekites had carried away: and David rescued his two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David and his men were come to Ziklag on the third day, that the Amalekites had invaded the south, and Ziklag, and smitten Ziklag, and burned it with fi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thing lacking to them, neither small nor great, neither sons nor daughters, neither spoil, nor any thing that they had taken to them: David recovered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took all the flocks and the herds, which they drave before those other cattle, and said, This is David’s sp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the two hundred men, which were so faint that they could not follow David, whom they had made also to abide at the brook Besor: and they went forth to meet David, and to meet the people that were with him: and when David came near to the people, he salut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swered all the wicked men and men of Belial, of those that went with David, and said, Because they went not with us, we will not give them ought of the spoil that we have recovered, save to every man his wife and his children, that they may lead them away, and dep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David, Ye shall not do so, my brethren, with that which the LORD hath given us, who hath preserved us, and delivered the company that came against us into our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 will hearken unto you in this matter? but as his part is that goeth down to the battle, so shall his part be that tarrieth by the stuff: they shall part ali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was so from that day forward, that he made it a statute and an ordinance for Israel unto this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David came to Ziklag, he sent of the spoil unto the elders of Judah, even to his friends, saying, Behold a present for you of the spoil of the enemies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m which were in Beth-el, and to them which were in south Ramoth, and to them which were in Jatt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o them which were in Aroer, and to them which were in Siphmoth, and to them which were in Eshtem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ad taken the women captives, that were therein: they slew not any, either great or small, but carried them away, and went on their 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o them which were in Rachal, and to them which were in the cities of the Jerahmeelites, and to them which were in the cities of the Ken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them which were in Hormah, and to them which were in Chor-ashan, and to them which were in Atha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o them which were in Hebron, and to all the places where David himself and his men were wont to hau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David and his men came to the city, and, behold, it was burned with fire; and their wives, and their sons, and their daughters, were taken capt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and the people that were with him lifted up their voice and wept, until they had no more power to w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s two wives were taken captives, Ahinoam the Jezreelitess, and Abigail the wife of Nabal the Carmel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was greatly distressed; for the people spake of stoning him, because the soul of all the people was grieved, every man for his sons and for his daughters: but David encouraged himself in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to Abiathar the priest, Ahimelech’s son, I pray thee, bring me hither the ephod. And Abiathar brought thither the ephod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enquired at the LORD, saying, Shall I pursue after this troop? shall I overtake them? And he answered him, Pursue: for thou shalt surely overtake them, and without fail recover all.]]></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2026-07-13T13:24:48Z</dcterms:created>
  <dcterms:modified xsi:type="dcterms:W3CDTF">2026-07-13T13:24:48Z</dcterms:modified>
  <dc:title>Bible.com.au: 1 Samuel 30:1-31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