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mote the land, and left neither man nor woman alive, and took away the sheep, and the oxen, and the asses, and the camels, and the apparel, and returned, and came to Ach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chish said, Whither have ye made a road to day? And David said, Against the south of Judah, and against the south of the Jerahmeelites, and against the south of the Ke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ved neither man nor woman alive, to bring tidings to Gath, saying, Lest they should tell on us, saying, So did David, and so will be his manner all the while he dwelleth in the country of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hish believed David, saying, He hath made his people Israel utterly to abhor him; therefore he shall be my servant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n his heart, I shall now perish one day by the hand of Saul: there is nothing better for me than that I should speedily escape into the land of the Philistines; and Saul shall despair of me, to seek me any more in any coast of Israel: so shall I escape out of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he passed over with the six hundred men that were with him unto Achish, the son of Maoch, king of G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welt with Achish at Gath, he and his men, every man with his household, even David with his two wives, Ahinoam the Jezreelitess, and Abigail the Carmelitess, Nabal’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told Saul that David was fled to Gath: and he sought no more again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Achish, If I have now found grace in thine eyes, let them give me a place in some town in the country, that I may dwell there: for why should thy servant dwell in the royal city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chish gave him Ziklag that day: wherefore Ziklag pertaineth unto the kings of Judah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ime that David dwelt in the country of the Philistines was a full year and four mon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nd his men went up, and invaded the Geshurites, and the Gezrites, and the Amalekites: for those nations were of old the inhabitants of the land, as thou goest to Shur, even unto the land of Egyp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2026-06-17T04:50:28Z</dcterms:created>
  <dcterms:modified xsi:type="dcterms:W3CDTF">2026-06-17T04:50:28Z</dcterms:modified>
  <dc:title>Bible.com.au: 1 Samuel 27:1-12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