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knew that Saul secretly practised mischief against him; and he said to Abiathar the priest, Bring hither the eph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David, O LORD God of Israel, thy servant hath certainly heard that Saul seeketh to come to Keilah, to destroy the city for my s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men of Keilah deliver me up into his hand? will Saul come down, as thy servant hath heard? O LORD God of Israel, I beseech thee, tell thy servant. And the LORD said, He will come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David, Will the men of Keilah deliver me and my men into the hand of Saul? And the LORD said, They will deliver thee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and his men, which were about six hundred, arose and departed out of Keilah, and went whithersoever they could go. And it was told Saul that David was escaped from Keilah; and he forbare to go f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abode in the wilderness in strong holds, and remained in a mountain in the wilderness of Ziph. And Saul sought him every day, but God delivered him not into his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w that Saul was come out to seek his life: and David was in the wilderness of Ziph in a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nathan Saul’s son arose, and went to David into the wood, and strengthened his hand in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Fear not: for the hand of Saul my father shall not find thee; and thou shalt be king over Israel, and I shall be next unto thee; and that also Saul my father know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wo made a covenant before the LORD: and David abode in the wood, and Jonathan went to hi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y told David, saying, Behold, the Philistines fight against Keilah, and they rob the threshingflo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came up the Ziphites to Saul to Gibeah, saying, Doth not David hide himself with us in strong holds in the wood, in the hill of Hachilah, which is on the south of Jeshim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O king, come down according to all the desire of thy soul to come down; and our part shall be to deliver him into the king’s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said, Blessed be ye of the LORD; for ye have compassion on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I pray you, prepare yet, and know and see his place where his haunt is, and who hath seen him there: for it is told me that he dealeth very subtil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e therefore, and take knowledge of all the lurking places where he hideth himself, and come ye again to me with the certainty, and I will go with you: and it shall come to pass, if he be in the land, that I will search him out throughout all the thousands of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arose, and went to Ziph before Saul: but David and his men were in the wilderness of Maon, in the plain on the south of Jeshim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also and his men went to seek him. And they told David: wherefore he came down into a rock, and abode in the wilderness of Maon. And when Saul heard that, he pursued after David in the wilderness of Ma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ul went on this side of the mountain, and David and his men on that side of the mountain: and David made haste to get away for fear of Saul; for Saul and his men compassed David and his men round about to take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re came a messenger unto Saul, saying, Haste thee, and come; for the Philistines have invaded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fore Saul returned from pursuing after David, and went against the Philistines: therefore they called that place Sela-hammahleko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David enquired of the LORD, saying, Shall I go and smite these Philistines? And the LORD said unto David, Go, and smite the Philistines, and save Keil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went up from thence, and dwelt in strong holds at En-ged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s men said unto him, Behold, we be afraid here in Judah: how much more then if we come to Keilah against the armies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David enquired of the LORD yet again. And the LORD answered him and said, Arise, go down to Keilah; for I will deliver the Philistines into thine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nd his men went to Keilah, and fought with the Philistines, and brought away their cattle, and smote them with a great slaughter. So David saved the inhabitants of Keil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Abiathar the son of Ahimelech fled to David to Keilah, that he came down with an ephod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told Saul that David was come to Keilah. And Saul said, God hath delivered him into mine hand; for he is shut in, by entering into a town that hath gates and b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called all the people together to war, to go down to Keilah, to besiege David and his men.]]></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2026-05-27T17:45:12Z</dcterms:created>
  <dcterms:modified xsi:type="dcterms:W3CDTF">2026-05-27T17:45:12Z</dcterms:modified>
  <dc:title>Bible.com.au: 1 Samuel 23:1-29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