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nswered Doeg the Edomite, which was set over the servants of Saul, and said, I saw the son of Jesse coming to Nob, to Ahimelech the son of Ahitu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enquired of the LORD for him, and gave him victuals, and gave him the sword of Goliath the Philisti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king sent to call Ahimelech the priest, the son of Ahitub, and all his father’s house, the priests that were in Nob: and they came all of them to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ul said, Hear now, thou son of Ahitub. And he answered, Here I am, my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ul said unto him, Why have ye conspired against me, thou and the son of Jesse, in that thou hast given him bread, and a sword, and hast enquired of God for him, that he should rise against me, to lie in wait, as at this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himelech answered the king, and said, And who is so faithful among all thy servants as David, which is the king’s son in law, and goeth at thy bidding, and is honourable in thine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id I then begin to enquire of God for him? be it far from me: let not the king impute any thing unto his servant, nor to all the house of my father: for thy servant knew nothing of all this, less or mo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king said, Thou shalt surely die, Ahimelech, thou, and all thy father’s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said unto the footmen that stood about him, Turn, and slay the priests of the LORD; because their hand also is with David, and because they knew when he fled, and did not shew it to me. But the servants of the king would not put forth their hand to fall upon the priests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king said to Doeg, Turn thou, and fall upon the priests. And Doeg the Edomite turned, and he fell upon the priests, and slew on that day fourscore and five persons that did wear a linen eph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therefore departed thence, and escaped to the cave Adullam: and when his brethren and all his father’s house heard it, they went down thither to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b, the city of the priests, smote he with the edge of the sword, both men and women, children and sucklings, and oxen, and asses, and sheep, with the edge of the sw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ne of the sons of Ahimelech the son of Ahitub, named Abiathar, escaped, and fled after Dav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biathar shewed David that Saul had slain the LORD’s pries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said unto Abiathar, I knew it that day, when Doeg the Edomite was there, that he would surely tell Saul: I have occasioned the death of all the persons of thy father’s hou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bide thou with me, fear not: for he that seeketh my life seeketh thy life: but with me thou shalt be in safegu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very one that was in distress, and every one that was in debt, and every one that was discontented, gathered themselves unto him; and he became a captain over them: and there were with him about four hundred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went thence to Mizpeh of Moab: and he said unto the king of Moab, Let my father and my mother, I pray thee, come forth, and be with you, till I know what God will do f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brought them before the king of Moab: and they dwelt with him all the while that David was in the h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ophet Gad said unto David, Abide not in the hold; depart, and get thee into the land of Judah. Then David departed, and came into the forest of Hare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Saul heard that David was discovered, and the men that were with him, (now Saul abode in Gibeah under a tree in Ramah, having his spear in his hand, and all his servants were standing about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ul said unto his servants that stood about him, Hear now, ye Benjamites; will the son of Jesse give every one of you fields and vineyards, and make you all captains of thousands, and captains of hundre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all of you have conspired against me, and there is none that sheweth me that my son hath made a league with the son of Jesse, and there is none of you that is sorry for me, or sheweth unto me that my son hath stirred up my servant against me, to lie in wait, as at this day?]]></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2026-05-27T17:43:40Z</dcterms:created>
  <dcterms:modified xsi:type="dcterms:W3CDTF">2026-05-27T17:43:40Z</dcterms:modified>
  <dc:title>Bible.com.au: 1 Samuel 22:1-23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