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41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will keep the feet of his saints, and the wicked shall be silent in darkness; for by strength shall no man prevai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adversaries of the LORD shall be broken to pieces; out of heaven shall he thunder upon them: the LORD shall judge the ends of the earth; and he shall give strength unto his king, and exalt the horn of his anoint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Elkanah went to Ramah to his house. And the child did minister unto the LORD before Eli the prie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the sons of Eli were sons of Belial; they knew not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priests’ custom with the people was, that, when any man offered sacrifice, the priest’s servant came, while the flesh was in seething, with a fleshhook of three teeth in his h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truck it into the pan, or kettle, or caldron, or pot; all that the fleshhook brought up the priest took for himself. So they did in Shiloh unto all the Israelites that came thit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so before they burnt the fat, the priest’s servant came, and said to the man that sacrificed, Give flesh to roast for the priest; for he will not have sodden flesh of thee, but raw.]]></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f any man said unto him, Let them not fail to burn the fat presently, and then take as much as thy soul desireth; then he would answer him, Nay; but thou shalt give it me now: and if not, I will take it by for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refore the sin of the young men was very great before the LORD: for men abhorred the offering of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Samuel ministered before the LORD, being a child, girded with a linen eph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annah prayed, and said, My heart rejoiceth in the LORD, mine horn is exalted in the LORD: my mouth is enlarged over mine enemies; because I rejoice in thy salva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oreover his mother made him a little coat, and brought it to him from year to year, when she came up with her husband to offer the yearly sacrifi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Eli blessed Elkanah and his wife, and said, The LORD give thee seed of this woman for the loan which is lent to the LORD. And they went unto their own ho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ORD visited Hannah, so that she conceived, and bare three sons and two daughters. And the child Samuel grew before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Eli was very old, and heard all that his sons did unto all Israel; and how they lay with the women that assembled at the door of the tabernacle of the congregat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said unto them, Why do ye such things? for I hear of your evil dealings by all this peop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ay, my sons; for it is no good report that I hear: ye make the LORD’s people to transgr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f one man sin against another, the judge shall judge him: but if a man sin against the LORD, who shall intreat for him? Notwithstanding they hearkened not unto the voice of their father, because the LORD would slay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child Samuel grew on, and was in favour both with the LORD, and also with m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re came a man of God unto Eli, and said unto him, Thus saith the LORD, Did I plainly appear unto the house of thy father, when they were in Egypt in Pharaoh’s hou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did I choose him out of all the tribes of Israel to be my priest, to offer upon mine altar, to burn incense, to wear an ephod before me? and did I give unto the house of thy father all the offerings made by fire of the children of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is none holy as the LORD: for there is none beside thee: neither is there any rock like our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refore kick ye at my sacrifice and at mine offering, which I have commanded in my habitation; and honourest thy sons above me, to make yourselves fat with the chiefest of all the offerings of Israel my peop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refore the LORD God of Israel saith, I said indeed that thy house, and the house of thy father, should walk before me for ever: but now the LORD saith, Be it far from me; for them that honour me I will honour, and they that despise me shall be lightly esteem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ehold, the days come, that I will cut off thine arm, and the arm of thy father’s house, that there shall not be an old man in thine hous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ou shalt see an enemy in my habitation, in all the wealth which God shall give Israel: and there shall not be an old man in thine house for ev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man of thine, whom I shall not cut off from mine altar, shall be to consume thine eyes, and to grieve thine heart: and all the increase of thine house shall die in the flower of their ag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is shall be a sign unto thee, that shall come upon thy two sons, on Hophni and Phinehas; in one day they shall die both of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 will raise me up a faithful priest, that shall do according to that which is in mine heart and in my mind: and I will build him a sure house; and he shall walk before mine anointed for ev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it shall come to pass, that every one that is left in thine house shall come and crouch to him for a piece of silver and a morsel of bread, and shall say, Put me, I pray thee, into one of the priests’ offices, that I may eat a piece of brea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alk no more so exceeding proudly; let not arrogancy come out of your mouth: for the LORD is a God of knowledge, and by him actions are weigh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bows of the mighty men are broken, and they that stumbled are girded with streng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that were full have hired out themselves for bread; and they that were hungry ceased: so that the barren hath born seven; and she that hath many children is waxed feeb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killeth, and maketh alive: he bringeth down to the grave, and bringeth u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maketh poor, and maketh rich: he bringeth low, and lifteth u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raiseth up the poor out of the dust, and lifteth up the beggar from the dunghill, to set them among princes, and to make them inherit the throne of glory: for the pillars of the earth are the LORD’s, and he hath set the world upon them.]]></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2026-06-07T07:37:34Z</dcterms:created>
  <dcterms:modified xsi:type="dcterms:W3CDTF">2026-06-07T07:37:34Z</dcterms:modified>
  <dc:title>Bible.com.au: 1 Samuel 2:1-36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