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keep the feet of his saints, and the wicked shall be silent in darkness; for by strength shall no man preva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dversaries of the LORD shall be broken to pieces; out of heaven shall he thunder upon them: the LORD shall judge the ends of the earth; and he shall give strength unto his king, and exalt the horn of his anoi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Elkanah went to Ramah to his house. And the child did minister unto the LORD before Eli the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sons of Eli were sons of Belial; they knew not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iests’ custom with the people was, that, when any man offered sacrifice, the priest’s servant came, while the flesh was in seething, with a fleshhook of three teeth in his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truck it into the pan, or kettle, or caldron, or pot; all that the fleshhook brought up the priest took for himself. So they did in Shiloh unto all the Israelites that came thi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before they burnt the fat, the priest’s servant came, and said to the man that sacrificed, Give flesh to roast for the priest; for he will not have sodden flesh of thee, but r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ny man said unto him, Let them not fail to burn the fat presently, and then take as much as thy soul desireth; then he would answer him, Nay; but thou shalt give it me now: and if not, I will take it by for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the sin of the young men was very great before the LORD: for men abhorred the offering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amuel ministered before the LORD, being a child, girded with a linen eph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annah prayed, and said, My heart rejoiceth in the LORD, mine horn is exalted in the LORD: my mouth is enlarged over mine enemies; because I rejoice in thy salv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his mother made him a little coat, and brought it to him from year to year, when she came up with her husband to offer the yearly sacrif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 blessed Elkanah and his wife, and said, The LORD give thee seed of this woman for the loan which is lent to the LORD. And they went unto their own h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visited Hannah, so that she conceived, and bare three sons and two daughters. And the child Samuel grew befor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Eli was very old, and heard all that his sons did unto all Israel; and how they lay with the women that assembled at the door of the tabernacle of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Why do ye such things? for I hear of your evil dealings by all this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y, my sons; for it is no good report that I hear: ye make the LORD’s people to transgr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one man sin against another, the judge shall judge him: but if a man sin against the LORD, who shall intreat for him? Notwithstanding they hearkened not unto the voice of their father, because the LORD would slay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child Samuel grew on, and was in favour both with the LORD, and also with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came a man of God unto Eli, and said unto him, Thus saith the LORD, Did I plainly appear unto the house of thy father, when they were in Egypt in Pharaoh’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did I choose him out of all the tribes of Israel to be my priest, to offer upon mine altar, to burn incense, to wear an ephod before me? and did I give unto the house of thy father all the offerings made by fire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none holy as the LORD: for there is none beside thee: neither is there any rock like 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fore kick ye at my sacrifice and at mine offering, which I have commanded in my habitation; and honourest thy sons above me, to make yourselves fat with the chiefest of all the offerings of Israel my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refore the LORD God of Israel saith, I said indeed that thy house, and the house of thy father, should walk before me for ever: but now the LORD saith, Be it far from me; for them that honour me I will honour, and they that despise me shall be lightly esteem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hold, the days come, that I will cut off thine arm, and the arm of thy father’s house, that there shall not be an old man in thine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ou shalt see an enemy in my habitation, in all the wealth which God shall give Israel: and there shall not be an old man in thine house for e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man of thine, whom I shall not cut off from mine altar, shall be to consume thine eyes, and to grieve thine heart: and all the increase of thine house shall die in the flower of their ag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shall be a sign unto thee, that shall come upon thy two sons, on Hophni and Phinehas; in one day they shall die both of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ill raise me up a faithful priest, that shall do according to that which is in mine heart and in my mind: and I will build him a sure house; and he shall walk before mine anointed for ev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shall come to pass, that every one that is left in thine house shall come and crouch to him for a piece of silver and a morsel of bread, and shall say, Put me, I pray thee, into one of the priests’ offices, that I may eat a piece of br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lk no more so exceeding proudly; let not arrogancy come out of your mouth: for the LORD is a God of knowledge, and by him actions are weig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ows of the mighty men are broken, and they that stumbled are girded with streng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hat were full have hired out themselves for bread; and they that were hungry ceased: so that the barren hath born seven; and she that hath many children is waxed fee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killeth, and maketh alive: he bringeth down to the grave, and bringeth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maketh poor, and maketh rich: he bringeth low, and lifteth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aiseth up the poor out of the dust, and lifteth up the beggar from the dunghill, to set them among princes, and to make them inherit the throne of glory: for the pillars of the earth are the LORD’s, and he hath set the world upon them.]]></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2026-06-07T06:29:17Z</dcterms:created>
  <dcterms:modified xsi:type="dcterms:W3CDTF">2026-06-07T06:29:17Z</dcterms:modified>
  <dc:title>Bible.com.au: 1 Samuel 2:1-36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