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21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18: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Saul eyed David from that day and forwa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t came to pass on the morrow, that the evil spirit from God came upon Saul, and he prophesied in the midst of the house: and David played with his hand, as at other times: and there was a javelin in Saul’s h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Saul cast the javelin; for he said, I will smite David even to the wall with it. And David avoided out of his presence twi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Saul was afraid of David, because the LORD was with him, and was departed from Sau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fore Saul removed him from him, and made him his captain over a thousand; and he went out and came in before the peop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David behaved himself wisely in all his ways; and the LORD was with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refore when Saul saw that he behaved himself very wisely, he was afraid of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all Israel and Judah loved David, because he went out and came in before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Saul said to David, Behold my elder daughter Merab, her will I give thee to wife: only be thou valiant for me, and fight the LORD’s battles. For Saul said, Let not mine hand be upon him, but let the hand of the Philistines be upon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David said unto Saul, Who am I? and what is my life, or my father’s family in Israel, that I should be son in law to the k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when he had made an end of speaking unto Saul, that the soul of Jonathan was knit with the soul of David, and Jonathan loved him as his own sou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it came to pass at the time when Merab Saul’s daughter should have been given to David, that she was given unto Adriel the Meholathite to wif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Michal Saul’s daughter loved David: and they told Saul, and the thing pleased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Saul said, I will give him her, that she may be a snare to him, and that the hand of the Philistines may be against him. Wherefore Saul said to David, Thou shalt this day be my son in law in the one of the twai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Saul commanded his servants, saying, Commune with David secretly, and say, Behold, the king hath delight in thee, and all his servants love thee: now therefore be the king’s son in law.]]></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Saul’s servants spake those words in the ears of David. And David said, Seemeth it to you a light thing to be a king’s son in law, seeing that I am a poor man, and lightly esteem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servants of Saul told him, saying, On this manner spake Davi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Saul said, Thus shall ye say to David, The king desireth not any dowry, but an hundred foreskins of the Philistines, to be avenged of the king’s enemies. But Saul thought to make David fall by the hand of the Philistin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when his servants told David these words, it pleased David well to be the king’s son in law: and the days were not expir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refore David arose and went, he and his men, and slew of the Philistines two hundred men; and David brought their foreskins, and they gave them in full tale to the king, that he might be the king’s son in law. And Saul gave him Michal his daughter to wif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Saul saw and knew that the LORD was with David, and that Michal Saul’s daughter loved h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aul took him that day, and would let him go no more home to his father’s hous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Saul was yet the more afraid of David; and Saul became David’s enemy continuall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the princes of the Philistines went forth: and it came to pass, after they went forth, that David behaved himself more wisely than all the servants of Saul; so that his name was much set b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Jonathan and David made a covenant, because he loved him as his own sou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Jonathan stripped himself of the robe that was upon him, and gave it to David, and his garments, even to his sword, and to his bow, and to his gird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David went out whithersoever Saul sent him, and behaved himself wisely: and Saul set him over the men of war, and he was accepted in the sight of all the people, and also in the sight of Saul’s servan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t came to pass as they came, when David was returned from the slaughter of the Philistine, that the women came out of all cities of Israel, singing and dancing, to meet king Saul, with tabrets, with joy, and with instruments of musi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women answered one another as they played, and said, Saul hath slain his thousands, and David his ten thousand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Saul was very wroth, and the saying displeased him; and he said, They have ascribed unto David ten thousands, and to me they have ascribed but thousands: and what can he have more but the kingdom?]]></a:t>
            </a:r>
          </a:p>
        </p:txBody>
      </p:sp>
    </p:spTree>
  </p:cSld>
  <p:clrMapOvr>
    <a:masterClrMapping/>
  </p:clrMapOvr>
</p:sld>
</file>

<file path=ppt/theme/theme1.xml><?xml version="1.0" encoding="utf-8"?>
<a:theme xmlns:a="http://schemas.openxmlformats.org/drawingml/2006/main" name="Theme36">
  <a:themeElements>
    <a:clrScheme name="Theme3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2026-06-17T03:45:41Z</dcterms:created>
  <dcterms:modified xsi:type="dcterms:W3CDTF">2026-06-17T03:45:41Z</dcterms:modified>
  <dc:title>Bible.com.au: 1 Samuel 18:1-30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