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the evil spirit from God came upon Saul, and he prophesied in the midst of the house: and David played with his hand, as at other times: and there was a javelin in Saul’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javelin; for he said, I will smite David even to the wall with it.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when Saul saw that he behaved himself very wisely, he was afrai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in the one of the tw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a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But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that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became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fter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garments,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he was accepte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was returned from the slaughter of the Philistine, that the women came out of all cities of Israel, singing and dancing, to meet king Saul, with tabrets, with joy, and with instruments of mu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answered one another as they played,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e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2026-06-17T04:50:29Z</dcterms:created>
  <dcterms:modified xsi:type="dcterms:W3CDTF">2026-06-17T04:50:29Z</dcterms:modified>
  <dc:title>Bible.com.au: 1 Samuel 18:1-30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