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be able to fight with me, and to kill me, then will we be your servants: but if I prevail against him, and kill him, then shall ye be our servants, and serve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hilistine said, I defy the armies of Israel this day; give me a man, that we may fight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Saul and all Israel heard those words of the Philistine, they were dismayed, and greatly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David was the son of that Ephrathite of Beth-lehem-judah, whose name was Jesse; and he had eight sons: and the man went among men for an old man in the days of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three eldest sons of Jesse went and followed Saul to the battle: and the names of his three sons that went to the battle were Eliab the firstborn, and next unto him Abinadab, and the third Sham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was the youngest: and the three eldest followed S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David went and returned from Saul to feed his father’s sheep at Beth-le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hilistine drew near morning and evening, and presented himself fort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se said unto David his son, Take now for thy brethren an ephah of this parched corn, and these ten loaves, and run to the camp to thy breth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rry these ten cheeses unto the captain of their thousand, and look how thy brethren fare, and take their pled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gathered together their armies to battle, and were gathered together at Shochoh, which belongeth to Judah, and pitched between Shochoh and Azekah, in Ephes-damm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aul, and they, and all the men of Israel, were in the valley of Elah, fighting with the Philist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rose up early in the morning, and left the sheep with a keeper, and took, and went, as Jesse had commanded him; and he came to the trench, as the host was going forth to the fight, and shouted for the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srael and the Philistines had put the battle in array, army against arm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left his carriage in the hand of the keeper of the carriage, and ran into the army, and came and saluted his breth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he talked with them, behold, there came up the champion, the Philistine of Gath, Goliath by name, out of the armies of the Philistines, and spake according to the same words: and David hear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men of Israel, when they saw the man, fled from him, and were sore afr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men of Israel said, Have ye seen this man that is come up? surely to defy Israel is he come up: and it shall be, that the man who killeth him, the king will enrich him with great riches, and will give him his daughter, and make his father’s house free in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avid spake to the men that stood by him, saying, What shall be done to the man that killeth this Philistine, and taketh away the reproach from Israel? for who is this uncircumcised Philistine, that he should defy the armies of the liv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eople answered him after this manner, saying, So shall it be done to the man that killeth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Eliab his eldest brother heard when he spake unto the men; and Eliab’s anger was kindled against David, and he said, Why camest thou down hither? and with whom hast thou left those few sheep in the wilderness? I know thy pride, and the naughtiness of thine heart; for thou art come down that thou mightest see the batt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and the men of Israel were gathered together, and pitched by the valley of Elah, and set the battle in array against the Philisti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said, What have I now done? Is there not a ca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turned from him toward another, and spake after the same manner: and the people answered him again after the former mann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 words were heard which David spake, they rehearsed them before Saul: and he sent for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David said to Saul, Let no man’s heart fail because of him; thy servant will go and fight with this Philisti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ul said to David, Thou art not able to go against this Philistine to fight with him: for thou art but a youth, and he a man of war from his yo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David said unto Saul, Thy servant kept his father’s sheep, and there came a lion, and a bear, and took a lamb out of the floc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ent out after him, and smote him, and delivered it out of his mouth: and when he arose against me, I caught him by his beard, and smote him, and slew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y servant slew both the lion and the bear: and this uncircumcised Philistine shall be as one of them, seeing he hath defied the armies of the living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said moreover, The LORD that delivered me out of the paw of the lion, and out of the paw of the bear, he will deliver me out of the hand of this Philistine. And Saul said unto David, Go, and the LORD be with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aul armed David with his armour, and he put an helmet of brass upon his head; also he armed him with a coat of ma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hilistines stood on a mountain on the one side, and Israel stood on a mountain on the other side: and there was a valley between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David girded his sword upon his armour, and he assayed to go; for he had not proved it. And David said unto Saul, I cannot go with these; for I have not proved them. And David put them off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took his staff in his hand, and chose him five smooth stones out of the brook, and put them in a shepherd’s bag which he had, even in a scrip; and his sling was in his hand: and he drew near to the Philistin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Philistine came on and drew near unto David; and the man that bare the shield went before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the Philistine looked about, and saw David, he disdained him: for he was but a youth, and ruddy, and of a fair countenanc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Philistine said unto David, Am I a dog, that thou comest to me with staves? And the Philistine cursed David by his go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Philistine said to David, Come to me, and I will give thy flesh unto the fowls of the air, and to the beasts of the fiel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said David to the Philistine, Thou comest to me with a sword, and with a spear, and with a shield: but I come to thee in the name of the LORD of hosts, the God of the armies of Israel, whom thou hast defi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day will the LORD deliver thee into mine hand; and I will smite thee, and take thine head from thee; and I will give the carcases of the host of the Philistines this day unto the fowls of the air, and to the wild beasts of the earth; that all the earth may know that there is a God in Isra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this assembly shall know that the LORD saveth not with sword and spear: for the battle is the LORD’s, and he will give you into our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t came to pass, when the Philistine arose, and came and drew nigh to meet David, that David hasted, and ran toward the army to meet the Philist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nt out a champion out of the camp of the Philistines, named Goliath, of Gath, whose height was six cubits and a sp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David put his hand in his bag, and took thence a stone, and slang it, and smote the Philistine in his forehead, that the stone sunk into his forehead; and he fell upon his face to the eart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David prevailed over the Philistine with a sling and with a stone, and smote the Philistine, and slew him; but there was no sword in the hand of Dav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refore David ran, and stood upon the Philistine, and took his sword, and drew it out of the sheath thereof, and slew him, and cut off his head therewith. And when the Philistines saw their champion was dead, they fl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men of Israel and of Judah arose, and shouted, and pursued the Philistines, until thou come to the valley, and to the gates of Ekron. And the wounded of the Philistines fell down by the way to Shaaraim, even unto Gath, and unto Ekr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children of Israel returned from chasing after the Philistines, and they spoiled their tent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David took the head of the Philistine, and brought it to Jerusalem; but he put his armour in his ten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Saul saw David go forth against the Philistine, he said unto Abner, the captain of the host, Abner, whose son is this youth? And Abner said, As thy soul liveth, O king, I cannot tel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 king said, Enquire thou whose son the stripling i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s David returned from the slaughter of the Philistine, Abner took him, and brought him before Saul with the head of the Philistine in his han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Saul said to him, Whose son art thou, thou young man? And David answered, I am the son of thy servant Jesse the Beth-lehem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had an helmet of brass upon his head, and he was armed with a coat of mail; and the weight of the coat was five thousand shekels of bras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had greaves of brass upon his legs, and a target of brass between his shoul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taff of his spear was like a weaver’s beam; and his spear’s head weighed six hundred shekels of iron: and one bearing a shield went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tood and cried unto the armies of Israel, and said unto them, Why are ye come out to set your battle in array? am not I a Philistine, and ye servants to Saul? choose you a man for you, and let him come down to me.]]></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2026-06-04T08:03:33Z</dcterms:created>
  <dcterms:modified xsi:type="dcterms:W3CDTF">2026-06-04T08:03:33Z</dcterms:modified>
  <dc:title>Bible.com.au: 1 Samuel 17:1-58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