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presProps" Target="presProps.xml"/>
  <Relationship Id="rId29" Type="http://schemas.openxmlformats.org/officeDocument/2006/relationships/viewProps" Target="viewProps.xml"/>
  <Relationship Id="rId3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96125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Samuel 16:1-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Jesse made Shammah to pass by. And he said, Neither hath the LORD chosen thi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gain, Jesse made seven of his sons to pass before Samuel. And Samuel said unto Jesse, The LORD hath not chosen thes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Samuel said unto Jesse, Are here all thy children? And he said, There remaineth yet the youngest, and, behold, he keepeth the sheep. And Samuel said unto Jesse, Send and fetch him: for we will not sit down till he come hithe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he sent, and brought him in. Now he was ruddy, and withal of a beautiful countenance, and goodly to look to. And the LORD said, Arise, anoint him: for this is h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n Samuel took the horn of oil, and anointed him in the midst of his brethren: and the Spirit of the LORD came upon David from that day forward. So Samuel rose up, and went to Rama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t the Spirit of the LORD departed from Saul, and an evil spirit from the LORD troubled hi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Saul’s servants said unto him, Behold now, an evil spirit from God troubleth the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Let our lord now command thy servants, which are before thee, to seek out a man, who is a cunning player on an harp: and it shall come to pass, when the evil spirit from God is upon thee, that he shall play with his hand, and thou shalt be well.]]></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Saul said unto his servants, Provide me now a man that can play well, and bring him to m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n answered one of the servants, and said, Behold, I have seen a son of Jesse the Beth-lehemite, that is cunning in playing, and a mighty valiant man, and a man of war, and prudent in matters, and a comely person, and the LORD is with him.]]></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the LORD said unto Samuel, How long wilt thou mourn for Saul, seeing I have rejected him from reigning over Israel? fill thine horn with oil, and go, I will send thee to Jesse the Beth-lehemite: for I have provided me a king among his son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herefore Saul sent messengers unto Jesse, and said, Send me David thy son, which is with the sheep.]]></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Jesse took an ass laden with bread, and a bottle of wine, and a kid, and sent them by David his son unto Saul.]]></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David came to Saul, and stood before him: and he loved him greatly; and he became his armourbearer.]]></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Saul sent to Jesse, saying, Let David, I pray thee, stand before me; for he hath found favour in my sigh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it came to pass, when the evil spirit from God was upon Saul, that David took an harp, and played with his hand: so Saul was refreshed, and was well, and the evil spirit departed from him.]]></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Samuel said, How can I go? if Saul hear it, he will kill me. And the LORD said, Take an heifer with thee, and say, I am come to sacrifice to the LOR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call Jesse to the sacrifice, and I will shew thee what thou shalt do: and thou shalt anoint unto me him whom I name unto the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Samuel did that which the LORD spake, and came to Beth-lehem. And the elders of the town trembled at his coming, and said, Comest thou peaceably?]]></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he said, Peaceably: I am come to sacrifice unto the LORD: sanctify yourselves, and come with me to the sacrifice. And he sanctified Jesse and his sons, and called them to the sacrific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it came to pass, when they were come, that he looked on Eliab, and said, Surely the LORD’s anointed is before hi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t the LORD said unto Samuel, Look not on his countenance, or on the height of his stature; because I have refused him: for the Lord seeth not as man seeth; for man looketh on the outward appearance, but the LORD looketh on the hear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n Jesse called Abinadab, and made him pass before Samuel. And he said, Neither hath the LORD chosen this.]]></a:t>
            </a:r>
          </a:p>
        </p:txBody>
      </p:sp>
    </p:spTree>
  </p:cSld>
  <p:clrMapOvr>
    <a:masterClrMapping/>
  </p:clrMapOvr>
</p:sld>
</file>

<file path=ppt/theme/theme1.xml><?xml version="1.0" encoding="utf-8"?>
<a:theme xmlns:a="http://schemas.openxmlformats.org/drawingml/2006/main" name="Theme21">
  <a:themeElements>
    <a:clrScheme name="Theme2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2026-07-13T12:16:25Z</dcterms:created>
  <dcterms:modified xsi:type="dcterms:W3CDTF">2026-07-13T12:16:25Z</dcterms:modified>
  <dc:title>Bible.com.au: 1 Samuel 16:1-23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