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forgat the LORD their God, he sold them into the hand of Sisera, captain of the host of Hazor, and into the hand of the Philistines, and into the hand of the king of Moab, and they fought again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unto the LORD, and said, We have sinned, because we have forsaken the LORD, and have served Baalim and Ashtaroth: but now deliver us out of the hand of our enemies, and we will serv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ent Jerubbaal, and Bedan, and Jephthah, and Samuel, and delivered you out of the hand of your enemies on every side, and ye dwelled sa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saw that Nahash the king of the children of Ammon came against you, ye said unto me, Nay; but a king shall reign over us: when the LORD your God was you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behold the king whom ye have chosen, and whom ye have desired! and, behold, the LORD hath set a king ov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e will fear the LORD, and serve him, and obey his voice, and not rebel against the commandment of the LORD, then shall both ye and also the king that reigneth over you continue following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e will not obey the voice of the LORD, but rebel against the commandment of the LORD, then shall the hand of the LORD be against you, as it was against y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tand and see this great thing, which the LORD will do before you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wheat harvest to day? I will call unto the LORD, and he shall send thunder and rain; that ye may perceive and see that your wickedness is great, which ye have done in the sight of the LORD, in asking you a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called unto the LORD; and the LORD sent thunder and rain that day: and all the people greatly feared the LORD and Samu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said unto all Israel, Behold, I have hearkened unto your voice in all that ye said unto me, and have made a king over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people said unto Samuel, Pray for thy servants unto the LORD thy God, that we die not: for we have added unto all our sins this evil, to ask us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muel said unto the people, Fear not: ye have done all this wickedness: yet turn not aside from following the LORD, but serve the LORD with all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urn ye not aside: for then should ye go after vain things, which cannot profit nor deliver; for they are v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LORD will not forsake his people for his great name’s sake: because it hath pleased the LORD to make you hi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as for me, God forbid that I should sin against the LORD in ceasing to pray for you: but I will teach you the good and the right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ly fear the LORD, and serve him in truth with all your heart: for consider how great things he hath done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ye shall still do wickedly, ye shall be consumed, both ye and your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behold, the king walketh before you: and I am old and grayheaded; and, behold, my sons are with you: and I have walked before you from my childhood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here I am: witness against me before the LORD, and before his anointed: whose ox have I taken? or whose ass have I taken? or whom have I defrauded? whom have I oppressed? or of whose hand have I received any bribe to blind mine eyes therewith? and I will restore i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Thou hast not defrauded us, nor oppressed us, neither hast thou taken ought of any man’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e LORD is witness against you, and his anointed is witness this day, that ye have not found ought in my hand. And they answered, He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muel said unto the people, It is the LORD that advanced Moses and Aaron, and that brought your fathers up out of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stand still, that I may reason with you before the LORD of all the righteous acts of the LORD, which he did to you and to your fa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was come into Egypt, and your fathers cried unto the LORD, then the LORD sent Moses and Aaron, which brought forth your fathers out of Egypt, and made them dwell in this plac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2026-05-27T17:45:37Z</dcterms:created>
  <dcterms:modified xsi:type="dcterms:W3CDTF">2026-05-27T17:45:37Z</dcterms:modified>
  <dc:title>Bible.com.au: 1 Samuel 12:1-25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