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unto the messengers that came, Thus shall ye say unto the men of Jabesh-gilead, To morrow, by that time the sun be hot, ye shall have help. And the messengers came and shewed it to the men of Jabesh; and they were gl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e men of Jabesh said, To morrow we will come out unto you, and ye shall do with us all that seemeth good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was so on the morrow, that Saul put the people in three companies; and they came into the midst of the host in the morning watch, and slew the Ammonites until the heat of the day: and it came to pass, that they which remained were scattered, so that two of them were not left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eople said unto Samuel, Who is he that said, Shall Saul reign over us? bring the men, that we may put them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ul said, There shall not a man be put to death this day: for to day the LORD hath wrought salvation in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Samuel to the people, Come, and let us go to Gilgal, and renew the kingdom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ll the people went to Gilgal; and there they made Saul king before the LORD in Gilgal; and there they sacrificed sacrifices of peace offerings before the LORD; and there Saul and all the men of Israel rejoiced great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Nahash the Ammonite came up, and encamped against Jabesh-gilead: and all the men of Jabesh said unto Nahash, Make a covenant with us, and we will serve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ahash the Ammonite answered them, On this condition will I make a covenant with you, that I may thrust out all your right eyes, and lay it for a reproach upon all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elders of Jabesh said unto him, Give us seven days’ respite, that we may send messengers unto all the coasts of Israel: and then, if there be no man to save us, we will come out 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me the messengers to Gibeah of Saul, and told the tidings in the ears of the people: and all the people lifted up their voices, and we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Saul came after the herd out of the field; and Saul said, What aileth the people that they weep? And they told him the tidings of the men of Jab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pirit of God came upon Saul when he heard those tidings, and his anger was kindled great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ook a yoke of oxen, and hewed them in pieces, and sent them throughout all the coasts of Israel by the hands of messengers, saying, Whosoever cometh not forth after Saul and after Samuel, so shall it be done unto his oxen. And the fear of the LORD fell on the people, and they came out with one cons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 numbered them in Bezek, the children of Israel were three hundred thousand, and the men of Judah thirty thousand.]]></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2026-06-09T23:15:03Z</dcterms:created>
  <dcterms:modified xsi:type="dcterms:W3CDTF">2026-06-09T23:15:03Z</dcterms:modified>
  <dc:title>Bible.com.au: 1 Samuel 11:1-15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