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712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Peter 5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resist stedfast in the faith, knowing that the same afflictions are accomplished in your brethren that are in the worl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God of all grace, who hath called us unto his eternal glory by Christ Jesus, after that ye have suffered a while, make you perfect, stablish, strengthen, settle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be glory and dominion for ever and ever. Am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Silvanus, a faithful brother unto you, as I suppose, I have written briefly, exhorting, and testifying that this is the true grace of God wherein ye st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urch that is at Babylon, elected together with you, saluteth you; and so doth Marcus my s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 ye one another with a kiss of charity. Peace be with you all that are in Christ Jesus. A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lders which are among you I exhort, who am also an elder, and a witness of the sufferings of Christ, and also a partaker of the glory that shall be reveale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ed the flock of God which is among you, taking the oversight thereof, not by constraint, but willingly; not for filthy lucre, but of a ready mind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as being lords over God’s heritage, but being ensamples to the floc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chief Shepherd shall appear, ye shall receive a crown of glory that fadeth not a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wise, ye younger, submit yourselves unto the elder. Yea, all of you be subject one to another, and be clothed with humility: for God resisteth the proud, and giveth grace to the humb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ble yourselves therefore under the mighty hand of God, that he may exalt you in due time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ing all your care upon him; for he careth for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ober, be vigilant; because your adversary the devil, as a roaring lion, walketh about, seeking whom he may devour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2026-06-21T15:15:29Z</dcterms:created>
  <dcterms:modified xsi:type="dcterms:W3CDTF">2026-06-21T15:15:29Z</dcterms:modified>
  <dc:title>Bible.com.au: 1 Peter 5:1-14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