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se hospitality one to another without grudg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every man hath received the gift, even so minister the same one to another, as good stewards of the manifold grac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man speak, let him speak as the oracles of God; if any man minister, let him do it as of the ability which God giveth: that God in all things may be glorified through Jesus Christ, to whom be praise and dominion for ever and ever. A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loved, think it not strange concerning the fiery trial which is to try you, as though some strange thing happened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rejoice, inasmuch as ye are partakers of Christ’s sufferings; that, when his glory shall be revealed, ye may be glad also with exceeding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be reproached for the name of Christ, happy are ye; for the spirit of glory and of God resteth upon you: on their part he is evil spoken of, but on your part he is glorif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t none of you suffer as a murderer, or as a thief, or as an evildoer, or as a busybody in other men’s mat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if any man suffer as a Christian, let him not be ashamed; but let him glorify God on this beha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time is come that judgment must begin at the house of God: and if it first begin at us, what shall the end be of them that obey not the gospel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righteous scarcely be saved, where shall the ungodly and the sinner app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asmuch then as Christ hath suffered for us in the flesh, arm yourselves likewise with the same mind: for he that hath suffered in the flesh hath ceased from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let them that suffer according to the will of God commit the keeping of their souls to him in well doing, as unto a faithful Creat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he no longer should live the rest of his time in the flesh to the lusts of men, but to the will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time past of our life may suffice us to have wrought the will of the Gentiles, when we walked in lasciviousness, lusts, excess of wine, revellings, banquetings, and abominable idolat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in they think it strange that ye run not with them to the same excess of riot, speaking evil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hall give account to him that is ready to judge the quick and th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for this cause was the gospel preached also to them that are dead, that they might be judged according to men in the flesh, but live according to God in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end of all things is at hand: be ye therefore sober, and watch unto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ove all things have fervent charity among yourselves: for charity shall cover the multitude of sin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2026-06-04T08:04:17Z</dcterms:created>
  <dcterms:modified xsi:type="dcterms:W3CDTF">2026-06-04T08:04:17Z</dcterms:modified>
  <dc:title>Bible.com.au: 1 Peter 4:1-19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