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rendering evil for evil, or railing for railing: but contrariwise blessing; knowing that ye are thereunto called, that ye should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will love life, and see good days, let him refrain his tongue from evil, and his lips that they speak no gu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him eschew evil, and do good; let him seek peace, and en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ver the righteous, and his ears are open unto their prayers: but the face of the Lord is against them that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o is he that will harm you, if ye be followers of that which i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nd if ye suffer for righteousness’ sake, happy are ye: and be not afraid of their terror, neither be troub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anctify the Lord God in your hearts: and be ready always to give an answer to every man that asketh you a reason of the hope that is in you with meekness and f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ving a good conscience; that, whereas they speak evil of you, as of evildoers, they may be ashamed that falsely accuse your good conversation in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the will of God be so, that ye suffer for well doing, than for evil do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hath once suffered for sins, the just for the unjust, that he might bring us to God, being put to death in the flesh, but quickened by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ye wives, be in subjection to your own husbands; that, if any obey not the word, they also may without the word be won by the conversation of the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which also he went and preached unto the spirits in pri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sometime were disobedient, when once the longsuffering of God waited in the days of Noah, while the ark was a preparing, wherein few, that is, eight souls were saved by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ike figure whereunto even baptism doth also now save us (not the putting away of the filth of the flesh, but the answer of a good conscience toward God,)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gone into heaven, and is on the right hand of God; angels and authorities and powers being made subject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behold your chaste conversation coupled with f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se adorning let it not be that outward adorning of plaiting the hair, and of wearing of gold, or of putting on of appar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let it be the hidden man of the heart, in that which is not corruptible, even the ornament of a meek and quiet spirit, which is in the sight of God of great pr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fter this manner in the old time the holy women also, who trusted in God, adorned themselves, being in subjection un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Sara obeyed Abraham, calling him lord: whose daughters ye are, as long as ye do well, and are not afraid with any amaze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kewise, ye husbands, dwell with them according to knowledge, giving honour unto the wife, as unto the weaker vessel, and as being heirs together of the grace of life; that your prayers be not hind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e ye all of one mind, having compassion one of another, love as brethren, be pitiful, be courteou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2026-06-09T23:12:16Z</dcterms:created>
  <dcterms:modified xsi:type="dcterms:W3CDTF">2026-06-09T23:12:16Z</dcterms:modified>
  <dc:title>Bible.com.au: 1 Peter 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