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which salvation the prophets have enquired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or what manner of time the Spirit of Christ which was in them did signify, when it testified beforehand the sufferings of Christ, and the glory that sh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o whom it was revealed, that not unto themselves, but unto us they did minister the things, which are now reported unto you by them that have preached the gospel unto you with the Holy Ghost sent down from heaven; which things the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 up the loins of your mind, be sober, and hope to the end for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not fashioning yourselves according to the former lusts in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he which hath called you is holy, so be ye holy in all manner of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Be y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the Father, who without respect of persons judgeth according to every man’s work, pass the time of your sojourning her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asmuch as ye know that ye were not redeemed with corruptible things, as silver and gold, from your vain conversation received by traditio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strangers scattered throughout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s of a lamb without blemish and without sp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verily was foreordained before the foundation of the world, but was manifest in these last times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by him do believe in God, that raised him up from the dead, and gave him glory;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obeying the truth through the Spirit unto unfeigned love of the brethren, see that ye love one another with a pur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ing born again, not of corruptible seed, but of incorruptible, by the word of God, which liveth and abideth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of man as the flower of grass. The grass withereth, and the flower thereof falleth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th for ever. And this is the word which by the gospel i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ect according to the foreknowledge of God the Father, through sanctification of the Spirit, unto obedience and sprinkling of the blood of Jesus Christ: Grace un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ich according to his abundant mercy hath begotten us again unto a lively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kept by the power of God through faith unto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season, if need be, ye are in heaviness through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trial of your faith, being much more precious than of gold that perisheth, though it be tried with fire, might be found unto praise and honour and glory at the appearing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having not seen, ye love; in whom, though now ye see him not, yet believing, ye rejoice with joy unspeakable and full of glory:]]></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2026-07-13T13:24:08Z</dcterms:created>
  <dcterms:modified xsi:type="dcterms:W3CDTF">2026-07-13T13:24:08Z</dcterms:modified>
  <dc:title>Bible.com.au: 1 Peter 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