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ceiving the end of your faith, even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which salvation the prophets have enquired and searched diligently, who prophesied of the grace that should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arching what, or what manner of time the Spirit of Christ which was in them did signify, when it testified beforehand the sufferings of Christ, and the glory that sh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o whom it was revealed, that not unto themselves, but unto us they did minister the things, which are now reported unto you by them that have preached the gospel unto you with the Holy Ghost sent down from heaven; which things the angels desire to look in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gird up the loins of your mind, be sober, and hope to the end for the grace that is to be brought unto you at the revelation of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not fashioning yourselves according to the former lusts in your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he which hath called you is holy, so be ye holy in all manner of convers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it is written, Be ye holy; for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ye call on the Father, who without respect of persons judgeth according to every man’s work, pass the time of your sojourning here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asmuch as ye know that ye were not redeemed with corruptible things, as silver and gold, from your vain conversation received by tradition from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 to the strangers scattered throughout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s of a lamb without blemish and without sp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verily was foreordained before the foundation of the world, but was manifest in these last times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by him do believe in God, that raised him up from the dead, and gave him glory; that your faith and hope might b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ing ye have purified your souls in obeying the truth through the Spirit unto unfeigned love of the brethren, see that ye love one another with a pure heart fervent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ing born again, not of corruptible seed, but of incorruptible, by the word of God, which liveth and abideth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ll flesh is as grass, and all the glory of man as the flower of grass. The grass withereth, and the flower thereof falleth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th for ever. And this is the word which by the gospel is preach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ect according to the foreknowledge of God the Father, through sanctification of the Spirit, unto obedience and sprinkling of the blood of Jesus Christ: Grace unto you, and peac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which according to his abundant mercy hath begotten us again unto a lively hope by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an inheritance incorruptible, and undefiled, and that fadeth not away, reserved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kept by the power of God through faith unto salvation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in ye greatly rejoice, though now for a season, if need be, ye are in heaviness through manifold temp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trial of your faith, being much more precious than of gold that perisheth, though it be tried with fire, might be found unto praise and honour and glory at the appearing of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m having not seen, ye love; in whom, though now ye see him not, yet believing, ye rejoice with joy unspeakable and full of glor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2026-07-13T12:14:21Z</dcterms:created>
  <dcterms:modified xsi:type="dcterms:W3CDTF">2026-07-13T12:14:21Z</dcterms:modified>
  <dc:title>Bible.com.au: 1 Peter 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