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hall answer, Because they forsook the LORD their God, who brought forth their fathers out of the land of Egypt, and have taken hold upon other gods, and have worshipped them, and served them: therefore hath the LORD brought upon them all this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t the end of twenty years, when Solomon had built the two houses, the house of the LORD, and the king’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iram the king of Tyre had furnished Solomon with cedar trees and fir trees, and with gold, according to all his desire,) that then king Solomon gave Hiram twenty cities in the land of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ram came out from Tyre to see the cities which Solomon had given him; and they pleased him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What cities are these which thou hast given me, my brother? And he called them the land of Cabul unto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ram sent to the king sixscore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s the reason of the levy which king Solomon raised; for to build the house of the LORD, and his own house, and Millo, and the wall of Jerusalem, and Hazor, and Megiddo, and Gez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Pharaoh king of Egypt had gone up, and taken Gezer, and burnt it with fire, and slain the Canaanites that dwelt in the city, and given it for a present unto his daughter, Solomon’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built Gezer, and Beth-horon the n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alath, and Tadmor in the wilderness, in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Solomon had finished the building of the house of the LORD, and the king’s house, and all Solomon’s desire which he was pleased to d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cities of store that Solomon had, and cities for his chariots, and cities for his horsemen, and that which Solomon desired to build in Jerusalem, and in Lebanon, and in all the land of his domin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eople that were left of the Amorites, Hittites, Perizzites, Hivites, and Jebusites, which were not of the children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ir children that were left after them in the land, whom the children of Israel also were not able utterly to destroy, upon those did Solomon levy a tribute of bondservice unto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of the children of Israel did Solomon make no bondmen: but they were men of war, and his servants, and his princes, and his captains, and rulers of his chariots, and his horse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were the chief of the officers that were over Solomon’s work, five hundred and fifty, which bare rule over the people that wrought in the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Pharaoh’s daughter came up out of the city of David unto her house which Solomon had built for her: then did he build Mill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ree times in a year did Solomon offer burnt offerings and peace offerings upon the altar which he built unto the LORD, and he burnt incense upon the altar that was before the LORD. So he finished the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king Solomon made a navy of ships in Ezion-geber, which is beside Eloth, on the shore of the Red sea, in the land of Ed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ram sent in the navy his servants, shipmen that had knowledge of the sea, with the servants of Solo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ame to Ophir, and fetched from thence gold, four hundred and twenty talents, and brought it to king Solo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LORD appeared to Solomon the second time, as he had appeared unto him at Gibe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him, I have heard thy prayer and thy supplication, that thou hast made before me: I have hallowed this house, which thou hast built, to put my name there for ever; and mine eyes and mine heart shall be there perpet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ou wilt walk before me, as David thy father walked, in integrity of heart, and in uprightness, to do according to all that I have commanded thee, and wilt keep my statutes and my judg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ill establish the throne of thy kingdom upon Israel for ever, as I promised to David thy father, saying, There shall not fail thee a man upon the thron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e shall at all turn from following me, ye or your children, and will not keep my commandments and my statutes which I have set before you, but go and serve other gods, and worship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ill I cut off Israel out of the land which I have given them; and this house, which I have hallowed for my name, will I cast out of my sight; and Israel shall be a proverb and a byword among all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t this house, which is high, every one that passeth by it shall be astonished, and shall hiss; and they shall say, Why hath the LORD done thus unto this land, and to this house?]]></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2026-06-17T04:50:33Z</dcterms:created>
  <dcterms:modified xsi:type="dcterms:W3CDTF">2026-06-17T04:50:33Z</dcterms:modified>
  <dc:title>Bible.com.au: 1 Kings 9:1-28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