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1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he built the house, and finished it; and covered the house with beams and boards of ced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n he built chambers against all the house, five cubits high: and they rested on the house with timber of ced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word of the LORD came to Solomon,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ncerning this house which thou art in building, if thou wilt walk in my statutes, and execute my judgments, and keep all my commandments to walk in them; then will I perform my word with thee, which I spake unto David thy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dwell among the children of Israel, and will not forsake my people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olomon built the house, and finished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built the walls of the house within with boards of cedar, both the floor of the house, and the walls of the cieling: and he covered them on the inside with wood, and covered the floor of the house with planks of f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built twenty cubits on the sides of the house, both the floor and the walls with boards of cedar: he even built them for it within, even for the oracle, even for the most holy p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house, that is, the temple before it, was forty cubits l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edar of the house within was carved with knops and open flowers: all was cedar; there was no stone se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four hundred and eightieth year after the children of Israel were come out of the land of Egypt, in the fourth year of Solomon’s reign over Israel, in the month Zif, which is the second month, that he began to build the house of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oracle he prepared in the house within, to set there the ark of the covenan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oracle in the forepart was twenty cubits in length, and twenty cubits in breadth, and twenty cubits in the height thereof: and he overlaid it with pure gold; and so covered the altar which was of ced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olomon overlaid the house within with pure gold: and he made a partition by the chains of gold before the oracle; and he overlaid it with gol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whole house he overlaid with gold, until he had finished all the house: also the whole altar that was by the oracle he overlaid with go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in the oracle he made two cherubims of olive tree, each ten cubits hi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ive cubits was the one wing of the cherub, and five cubits the other wing of the cherub: from the uttermost part of the one wing unto the uttermost part of the other were ten cubi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other cherub was ten cubits: both the cherubims were of one measure and one siz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height of the one cherub was ten cubits, and so was it of the other cher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et the cherubims within the inner house: and they stretched forth the wings of the cherubims, so that the wing of the one touched the one wall, and the wing of the other cherub touched the other wall; and their wings touched one another in the midst of the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overlaid the cherubims with g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ouse which king Solomon built for the LORD, the length thereof was threescore cubits, and the breadth thereof twenty cubits, and the height thereof thirty cubi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carved all the walls of the house round about with carved figures of cherubims and palm trees and open flowers, within and with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floor of the house he overlaid with gold, within and with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the entering of the oracle he made doors of olive tree: the lintel and side posts were a fifth part of the w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wo doors also were of olive tree; and he carved upon them carvings of cherubims and palm trees and open flowers, and overlaid them with gold, and spread gold upon the cherubims, and upon the palm tre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also made he for the door of the temple posts of olive tree, a fourth part of the w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two doors were of fir tree: the two leaves of the one door were folding, and the two leaves of the other door were fold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carved thereon cherubims and palm trees and open flowers: and covered them with gold fitted upon the carved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built the inner court with three rows of hewed stone, and a row of cedar beam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e fourth year was the foundation of the house of the LORD laid, in the month Zif:]]></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n the eleventh year, in the month Bul, which is the eighth month, was the house finished throughout all the parts thereof, and according to all the fashion of it. So was he seven years in building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orch before the temple of the house, twenty cubits was the length thereof, according to the breadth of the house; and ten cubits was the breadth thereof before the hous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for the house he made windows of narrow ligh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st the wall of the house he built chambers round about, against the walls of the house round about, both of the temple and of the oracle: and he made chambers round ab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nethermost chamber was five cubits broad, and the middle was six cubits broad, and the third was seven cubits broad: for without in the wall of the house he made narrowed rests round about, that the beams should not be fastened in the walls of the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house, when it was in building, was built of stone made ready before it was brought thither: so that there was neither hammer nor axe nor any tool of iron heard in the house, while it was in buil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door for the middle chamber was in the right side of the house: and they went up with winding stairs into the middle chamber, and out of the middle into the third.]]></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2026-06-17T04:50:34Z</dcterms:created>
  <dcterms:modified xsi:type="dcterms:W3CDTF">2026-06-17T04:50:34Z</dcterms:modified>
  <dc:title>Bible.com.au: 1 Kings 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