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convey them by sea in floats unto the place that thou shalt appoint me, and will cause them to be discharged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gave Solomon cedar trees and fir trees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 chief of Solomon’s officers which were over the work, three thousand and three hundred, which ruled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brought great stones, costly stones, and hewed stones, to lay the foundation of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did hew them, and the stonesquarers: so they prepared timber and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unto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so that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unto the name of the LORD my God, as the LORD spake unto David my father, saying, Thy son, whom I will set upon thy throne in thy room, he shall build an house unto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unto thee will I give hire for thy servants according to all that thou shalt appoint: for thou knowest that there is not among us any that can skill to hew timber like unto the S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considered the things which thou sentest to me for: and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2026-07-13T12:25:16Z</dcterms:created>
  <dcterms:modified xsi:type="dcterms:W3CDTF">2026-07-13T12:25:16Z</dcterms:modified>
  <dc:title>Bible.com.au: 1 Kings 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