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ings 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Dekar, in Makaz, and in Shaalbim, and Beth-shemesh, and Elon-beth-hanan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Hesed, in Aruboth; to him pertained Sochoh, and all the land of Hepher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Abinadab, in all the region of Dor; which had Taphath the daughter of Solomon to wif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na the son of Ahilud; to him pertained Taanach and Megiddo, and all Beth-shean, which is by Zartanah beneath Jezreel, from Beth-shean to Abel-meholah, even unto the place that is beyond Joknea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Geber, in Ramoth-gilead; to him pertained the towns of Jair the son of Manasseh, which are in Gilead; to him also pertained the region of Argob, which is in Bashan, threescore great cities with walls and brasen bar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dab the son of Iddo had Mahanaim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maaz was in Naphtali; he also took Basmath the daughter of Solomon to wif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nah the son of Hushai was in Asher and in Aloth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the son of Paruah, in Issacha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mei the son of Elah, in Benjamin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king Solomon was king over all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ber the son of Uri was in the country of Gilead, in the country of Sihon king of the Amorites, and of Og king of Bashan; and he was the only officer which was in the l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and Israel were many, as the sand which is by the sea in multitude, eating and drinking, and making merr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reigned over all kingdoms from the river unto the land of the Philistines, and unto the border of Egypt: they brought presents, and served Solomon all the days of his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’s provision for one day was thirty measures of fine flour, and threescore measures of meal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 fat oxen, and twenty oxen out of the pastures, and an hundred sheep, beside harts, and roebucks, and fallowdeer, and fatted fow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d dominion over all the region on this side the river, from Tiphsah even to Azzah, over all the kings on this side the river: and he had peace on all sides round about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h and Israel dwelt safely, every man under his vine and under his fig tree, from Dan even to Beer-sheba, all the days of Solom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had forty thousand stalls of horses for his chariots, and twelve thousand horsem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officers provided victual for king Solomon, and for all that came unto king Solomon’s table, every man in his month: they lacked noth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rley also and straw for the horses and dromedaries brought they unto the place where the officers were, every man according to his charg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were the princes which he had; Azariah the son of Zadok the priest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gave Solomon wisdom and understanding exceeding much, and largeness of heart, even as the sand that is on the sea sho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’s wisdom excelled the wisdom of all the children of the east country, and all the wisdom of Egyp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as wiser than all men; than Ethan the Ezrahite, and Heman, and Chalcol, and Darda, the sons of Mahol: and his fame was in all nations round abou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three thousand proverbs: and his songs were a thousand and fiv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of trees, from the cedar tree that is in Lebanon even unto the hyssop that springeth out of the wall: he spake also of beasts, and of fowl, and of creeping things, and of fish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of all people to hear the wisdom of Solomon, from all kings of the earth, which had heard of his wisdo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oreph and Ahiah, the sons of Shisha, scribes; Jehoshaphat the son of Ahilud, the record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naiah the son of Jehoiada was over the host: and Zadok and Abiathar were the priest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zariah the son of Nathan was over the officers: and Zabud the son of Nathan was principal officer, and the king’s frien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hishar was over the household: and Adoniram the son of Abda was over the tribu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had twelve officers over all Israel, which provided victuals for the king and his household: each man his month in a year made provis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ir names: The son of Hur, in mount Ephra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2026-07-13T12:09:28Z</dcterms:created>
  <dcterms:modified xsi:type="dcterms:W3CDTF">2026-07-13T12:09:28Z</dcterms:modified>
  <dc:title>Bible.com.au: 1 Kings 4:1-34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