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Dekar, in Makaz, and in Shaalbim, and Beth-shemesh, and Elon-beth-han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Hesed, in Aruboth; to him pertained Sochoh, and all the land of Heph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binadab, in all the region of Dor; which had Taphath the daughter of Solomon to wif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 the son of Ahilud; to him pertained Taanach and Megiddo, and all Beth-shean, which is by Zartanah beneath Jezreel, from Beth-shean to Abel-meholah, even unto the place that is beyond Jokne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Geber, in Ramoth-gilead; to him pertained the towns of Jair the son of Manasseh, which are in Gilead; to him also pertained the region of Argob, which is in Bashan, threescore great cities with walls and brasen bar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dab the son of Iddo had Mahana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maaz was in Naphtali; he also took Basmath the daughter of Solomon to wif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h the son of Hushai was in Asher and in Aloth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the son of Paruah, in Issach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mei the son of Elah, in Benjam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king Solomon was king over all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er the son of Uri was in the country of Gilead, in the country of Sihon king of the Amorites, and of Og king of Bashan; and he was the only officer which was in the l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were many, as the sand which is by the sea in multitude, eating and drinking, and making merr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reigned over all kingdoms from the river unto the land of the Philistines, and unto the border of Egypt: they brought presents, and served Solomon all the days of his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provision for one day was thirty measures of fine flour, and threescore measures of mea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fat oxen, and twenty oxen out of the pastures, and an hundred sheep, beside harts, and roebucks, and fallowdeer, and fatted fow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dominion over all the region on this side the river, from Tiphsah even to Azzah, over all the kings on this side the river: and he had peace on all sides round about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and Israel dwelt safely, every man under his vine and under his fig tree, from Dan even to Beer-sheba, all the days of Solom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forty thousand stalls of horses for his chariots, and twelve thousand horse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officers provided victual for king Solomon, and for all that came unto king Solomon’s table, every man in his month: they lacked noth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ley also and straw for the horses and dromedaries brought they unto the place where the officers were, every man according to his charg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princes which he had; Azariah the son of Zadok the pries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gave Solomon wisdom and understanding exceeding much, and largeness of heart, even as the sand that is on the sea 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wisdom excelled the wisdom of all the children of the east country, and all the wisdom of Egyp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as wiser than all men; than Ethan the Ezrahite, and Heman, and Chalcol, and Darda, the sons of Mahol: and his fame was in all nations round ab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three thousand proverbs: and his songs were a thousand and fi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of trees, from the cedar tree that is in Lebanon even unto the hyssop that springeth out of the wall: he spake also of beasts, and of fowl, and of creeping things, and of fish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f all people to hear the wisdom of Solomon, from all kings of the earth, which had heard of his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oreph and Ahiah, the sons of Shisha, scribes; Jehoshaphat the son of Ahilud, the recor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host: and Zadok and Abiathar were the priest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ariah the son of Nathan was over the officers: and Zabud the son of Nathan was principal officer, and the king’s frien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shar was over the household: and Adoniram the son of Abda was over the tribu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twelve officers over all Israel, which provided victuals for the king and his household: each man his month in a year made provi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ir names: The son of Hur, in mount Ephra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2026-05-27T17:44:44Z</dcterms:created>
  <dcterms:modified xsi:type="dcterms:W3CDTF">2026-05-27T17:44:44Z</dcterms:modified>
  <dc:title>Bible.com.au: 1 Kings 4:1-34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