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73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21: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he wrote in the letters, saying, Proclaim a fast, and set Naboth on high among the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et two men, sons of Belial, before him, to bear witness against him, saying, Thou didst blaspheme God and the king. And then carry him out, and stone him, that he may di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men of his city, even the elders and the nobles who were the inhabitants in his city, did as Jezebel had sent unto them, and as it was written in the letters which she had sent unto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proclaimed a fast, and set Naboth on high among the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re came in two men, children of Belial, and sat before him: and the men of Belial witnessed against him, even against Naboth, in the presence of the people, saying, Naboth did blaspheme God and the king. Then they carried him forth out of the city, and stoned him with stones, that he di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y sent to Jezebel, saying, Naboth is stoned, and is de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came to pass, when Jezebel heard that Naboth was stoned, and was dead, that Jezebel said to Ahab, Arise, take possession of the vineyard of Naboth the Jezreelite, which he refused to give thee for money: for Naboth is not alive, but d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came to pass, when Ahab heard that Naboth was dead, that Ahab rose up to go down to the vineyard of Naboth the Jezreelite, to take possession of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word of the LORD came to Elijah the Tishbite,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rise, go down to meet Ahab king of Israel, which is in Samaria: behold, he is in the vineyard of Naboth, whither he is gone down to possess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fter these things, that Naboth the Jezreelite had a vineyard, which was in Jezreel, hard by the palace of Ahab king of Samar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ou shalt speak unto him, saying, Thus saith the LORD, Hast thou killed, and also taken possession? And thou shalt speak unto him, saying, Thus saith the LORD, In the place where dogs licked the blood of Naboth shall dogs lick thy blood, even thi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hab said to Elijah, Hast thou found me, O mine enemy? And he answered, I have found thee: because thou hast sold thyself to work evil in the sight of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ehold, I will bring evil upon thee, and will take away thy posterity, and will cut off from Ahab him that pisseth against the wall, and him that is shut up and left in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ill make thine house like the house of Jeroboam the son of Nebat, and like the house of Baasha the son of Ahijah, for the provocation wherewith thou hast provoked me to anger, and made Israel to s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of Jezebel also spake the LORD, saying, The dogs shall eat Jezebel by the wall of Jezre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im that dieth of Ahab in the city the dogs shall eat; and him that dieth in the field shall the fowls of the air ea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ere was none like unto Ahab, which did sell himself to work wickedness in the sight of the LORD, whom Jezebel his wife stirred up.]]></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did very abominably in following idols, according to all things as did the Amorites, whom the LORD cast out before the children of Isra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t came to pass, when Ahab heard those words, that he rent his clothes, and put sackcloth upon his flesh, and fasted, and lay in sackcloth, and went softl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word of the LORD came to Elijah the Tishbite,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hab spake unto Naboth, saying, Give me thy vineyard, that I may have it for a garden of herbs, because it is near unto my house: and I will give thee for it a better vineyard than it; or, if it seem good to thee, I will give thee the worth of it in mone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eest thou how Ahab humbleth himself before me? because he humbleth himself before me, I will not bring the evil in his days: but in his son’s days will I bring the evil upon his hou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Naboth said to Ahab, The LORD forbid it me, that I should give the inheritance of my fathers unto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hab came into his house heavy and displeased because of the word which Naboth the Jezreelite had spoken to him: for he had said, I will not give thee the inheritance of my fathers. And he laid him down upon his bed, and turned away his face, and would eat no br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Jezebel his wife came to him, and said unto him, Why is thy spirit so sad, that thou eatest no bre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unto her, Because I spake unto Naboth the Jezreelite, and said unto him, Give me thy vineyard for money; or else, if it please thee, I will give thee another vineyard for it: and he answered, I will not give thee my vineya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ezebel his wife said unto him, Dost thou now govern the kingdom of Israel? arise, and eat bread, and let thine heart be merry: I will give thee the vineyard of Naboth the Jezreelit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she wrote letters in Ahab’s name, and sealed them with his seal, and sent the letters unto the elders and to the nobles that were in his city, dwelling with Naboth.]]></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2026-06-24T11:38:20Z</dcterms:created>
  <dcterms:modified xsi:type="dcterms:W3CDTF">2026-06-24T11:38:20Z</dcterms:modified>
  <dc:title>Bible.com.au: 1 Kings 21:1-29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