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at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t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d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Art thou he that trouble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groves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remain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wood, and put no fire under: and I will dress the other bullock, and lay it on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s,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s,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upon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talking, or he is pursuing,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t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re was a sore famin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idday was past, and they prophesied until the time of the offering of the evening sacrifice, tha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broke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him on the wood, and said, Fill four barrels with water, and pour it on the burnt sacrifice,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sacrifice, that Elijah the prophet came near, and said, LORD God of Abraham,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art the LORD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sacrifice,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the governor of his house.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the God; the LORD, he is th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a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cast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little cloud out of the sea, like a man’s hand. And he said, Go up, say unto Ahab, Prepare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the mean while, that the heaven was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the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into the land, unto all fountains of water, and unto all brooks: peradventure we may find grass to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Art thou that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 am: go, tell thy lord, Behold, Elijah is her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1 Kings 18:1-46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