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ise, get thee to Zarephath, which belongeth to Zidon, and dwell there: behold, I have commanded a widow woman there to sustain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arose and went to Zarephath. And when he came to the gate of the city, behold, the widow woman was there gathering of sticks: and he called to her, and said, Fetch me, I pray thee, a little water in a vessel, that I may drin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he was going to fetch it, he called to her, and said, Bring me, I pray thee, a morsel of bread in thin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said, As the LORD thy God liveth, I have not a cake, but an handful of meal in a barrel, and a little oil in a cruse: and, behold, I am gathering two sticks, that I may go in and dress it for me and my son, that we may eat it, and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jah said unto her, Fear not; go and do as thou hast said: but make me thereof a little cake first, and bring it unto me, and after make for thee and for thy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God of Israel, The barrel of meal shall not waste, neither shall the cruse of oil fail, until the day that the LORD sendeth rain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went and did according to the saying of Elijah: and she, and he, and her house, did eat many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arrel of meal wasted not, neither did the cruse of oil fail, according to the word of the LORD, which he spake by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after these things, that the son of the woman, the mistress of the house, fell sick; and his sickness was so sore, that there was no breath left i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unto Elijah, What have I to do with thee, O thou man of God? art thou come unto me to call my sin to remembrance, and to slay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jah the Tishbite, who was of the inhabitants of Gilead, said unto Ahab, As the LORD God of Israel liveth, before whom I stand, there shall not be dew nor rain these years, but according to my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thy son. And he took him out of her bosom, and carried him up into a loft, where he abode, and laid him upon his own b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ried unto the LORD, and said, O LORD my God, hast thou also brought evil upon the widow with whom I sojourn, by slaying her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etched himself upon the child three times, and cried unto the LORD, and said, O LORD my God, I pray thee, let this child’s soul come into hi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heard the voice of Elijah; and the soul of the child came into him again, and he rev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ijah took the child, and brought him down out of the chamber into the house, and delivered him unto his mother: and Elijah said, See, thy son li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said to Elijah, Now by this I know that thou art a man of God, and that the word of the LORD in thy mouth is tr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et thee hence, and turn thee eastward, and hide thyself by the brook Cherith, that is befor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that thou shalt drink of the brook; and I have commanded the ravens to feed the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went and did according unto the word of the LORD: for he went and dwelt by the brook Cherith, that is befor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avens brought him bread and flesh in the morning, and bread and flesh in the evening; and he drank of the br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a while, that the brook dried up, because there had been no rain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2026-06-04T08:03:39Z</dcterms:created>
  <dcterms:modified xsi:type="dcterms:W3CDTF">2026-06-04T08:03:39Z</dcterms:modified>
  <dc:title>Bible.com.au: 1 Kings 17:1-24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