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as he was in Tirzah, drinking himself drunk in the house of Arza steward of his house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lew all the house of Baasha: he left him not one that pisseth against a wall,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by which they sinned, and by which they made Israel to sin, in provoking the LORD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And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lai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palac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built on the hill, and called the name of the city which he built, after the name of Shemer,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mri wrought evil in the eyes of the LORD, and did worse than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 wherewith he made Israel to sin, to provoke the LORD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a grove; and Ahab did more to provoke the LORD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in Abiram his firstborn, and set up the gates thereof in his youngest son Segub, according to the word of the LORD, which he spake by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take away the posterity of Baasha, and the posterity of his house; and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s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by the hand of the prophet Jehu the son of Hanani came the word of the LORD against Baasha, and against his house, even for all the evil that he did in the sight of the LORD, in provoking him to anger with the work of his hands, in being like the house of Jeroboam; and because he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two year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1 Kings 16:1-34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