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ast done evil above all that were before thee: for thou hast gone and made thee other gods, and molten images, to provoke me to anger, and hast cast me behind thy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hold, I will bring evil upon the house of Jeroboam, and will cut off from Jeroboam him that pisseth against the wall, and him that is shut up and left in Israel, and will take away the remnant of the house of Jeroboam, as a man taketh away dung, till it be all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m that dieth of Jeroboam in the city shall the dogs eat; and him that dieth in the field shall the fowls of the air eat: for the LORD hath spoke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ise thou therefore, get thee to thine own house: and when thy feet enter into the city, the child sha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Israel shall mourn for him, and bury him: for he only of Jeroboam shall come to the grave, because in him there is found some good thing toward the LORD God of Israel in the house of Jerob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e LORD shall raise him up a king over Israel, who shall cut off the house of Jeroboam that day: but what? even n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shall smite Israel, as a reed is shaken in the water, and he shall root up Israel out of this good land, which he gave to their fathers, and shall scatter them beyond the river, because they have made their groves, provoking the LORD to ang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give Israel up because of the sins of Jeroboam, who did sin, and who made Israel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roboam’s wife arose, and departed, and came to Tirzah: and when she came to the threshold of the door, the child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buried him; and all Israel mourned for him, according to the word of the LORD, which he spake by the hand of his servant Ahijah the proph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the son of Jeroboam fell si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eroboam, how he warred, and how he reigned, behold, they are written in the book of the chronicle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days which Jeroboam reigned were two and twenty years: and he slept with his fathers, and Nadab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the son of Solomon reigned in Judah. Rehoboam was forty and one years old when he began to reign, and he reigned seventeen years in Jerusalem, the city which the LORD did choose out of all the tribes of Israel, to put his name there. And his mother’s name was Naamah an Ammonit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did evil in the sight of the LORD, and they provoked him to jealousy with their sins which they had committed, above all that their fathers had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also built them high places, and images, and groves, on every high hill, and under every green t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ere also sodomites in the land: and they did according to all the abominations of the nations which the LORD cast out before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in the fifth year of king Rehoboam, that Shishak king of Egypt came up agains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ook away the treasures of the house of the LORD, and the treasures of the king’s house; he even took away all: and he took away all the shields of gold which Solomon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king Rehoboam made in their stead brasen shields, and committed them unto the hands of the chief of the guard, which kept the door of the king’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was so, when the king went into the house of the LORD, that the guard bare them, and brought them back into the guard chamb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Arise, I pray thee, and disguise thyself, that thou be not known to be the wife of Jeroboam; and get thee to Shiloh: behold, there is Ahijah the prophet, which told me that I should be king over thi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Rehoboam, and all that he did, are they not written in the book of the chronicle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as war between Rehoboam and Jeroboam all their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slept with his fathers, and was buried with his fathers in the city of David. And his mother’s name was Naamah an Ammonitess. And Abij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ake with thee ten loaves, and cracknels, and a cruse of honey, and go to him: he shall tell thee what shall become of the chi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roboam’s wife did so, and arose, and went to Shiloh, and came to the house of Ahijah. But Ahijah could not see; for his eyes were set by reason of his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Ahijah, Behold, the wife of Jeroboam cometh to ask a thing of thee for her son; for he is sick: thus and thus shalt thou say unto her: for it shall be, when she cometh in, that she shall feign herself to be another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was so, when Ahijah heard the sound of her feet, as she came in at the door, that he said, Come in, thou wife of Jeroboam; why feignest thou thyself to be another? for I am sent to thee with heavy tid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us saith the LORD God of Israel, Forasmuch as I exalted thee from among the people, and made thee prince over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nt the kingdom away from the house of David, and gave it thee: and yet thou hast not been as my servant David, who kept my commandments, and who followed me with all his heart, to do that only which was right in mine eye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2026-05-22T21:16:08Z</dcterms:created>
  <dcterms:modified xsi:type="dcterms:W3CDTF">2026-05-22T21:16:08Z</dcterms:modified>
  <dc:title>Bible.com.au: 1 Kings 14:1-31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