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king Solomon loved many strange women, together with the daughter of Pharaoh, women of the Moabites, Ammonites, Edomites, Zidonians, and Hitt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nations concerning which the LORD said unto the children of Israel, Ye shall not go in to them, neither shall they come in unto you: for surely they will turn away your heart after their gods: Solomon clave unto these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ad seven hundred wives, princesses, and three hundred concubines: and his wives turned away his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ame to pass, when Solomon was old, that his wives turned away his heart after other gods: and his heart was not perfect with the LORD his God, as was the heart of Davi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Solomon went after Ashtoreth the goddess of the Zidonians, and after Milcom the abomination of the Ammon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did evil in the sight of the LORD, and went not fully after the LORD, as did David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id Solomon build an high place for Chemosh, the abomination of Moab, in the hill that is before Jerusalem, and for Molech, the abomination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ikewise did he for all his strange wives, which burnt incense and sacrificed unto thei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was angry with Solomon, because his heart was turned from the LORD God of Israel, which had appeared unto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commanded him concerning this thing, that he should not go after other gods: but he kept not that which the LOR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said unto Solomon, Forasmuch as this is done of thee, and thou hast not kept my covenant and my statutes, which I have commanded thee, I will surely rend the kingdom from thee, and will give it to thy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withstanding in thy days I will not do it for David thy father’s sake: but I will rend it out of the hand of thy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I will not rend away all the kingdom; but will give one tribe to thy son for David my servant’s sake, and for Jerusalem’s sake which I have cho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an adversary unto Solomon, Hadad the Edomite: he was of the king’s seed in E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t came to pass, when David was in Edom, and Joab the captain of the host was gone up to bury the slain, after he had smitten every male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six months did Joab remain there with all Israel, until he had cut off every male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dad fled, he and certain Edomites of his father’s servants with him, to go into Egypt; Hadad being yet a little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rose out of Midian, and came to Paran: and they took men with them out of Paran, and they came to Egypt, unto Pharaoh king of Egypt; which gave him an house, and appointed him victuals, and gave him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dad found great favour in the sight of Pharaoh, so that he gave him to wife the sister of his own wife, the sister of Tahpenes the qu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ister of Tahpenes bare him Genubath his son, whom Tahpenes weaned in Pharaoh’s house: and Genubath was in Pharaoh’s household among the sons of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adad heard in Egypt that David slept with his fathers, and that Joab the captain of the host was dead, Hadad said to Pharaoh, Let me depart, that I may go to mine own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haraoh said unto him, But what hast thou lacked with me, that, behold, thou seekest to go to thine own country? And he answered, Nothing: howbeit let me go in any w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stirred him up another adversary, Rezon the son of Eliadah, which fled from his lord Hadadezer king of Zob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gathered men unto him, and became captain over a band, when David slew them of Zobah: and they went to Damascus, and dwelt therein, and reigned in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as an adversary to Israel all the days of Solomon, beside the mischief that Hadad did: and he abhorred Israel, and reigned over Sy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the son of Nebat, an Ephrathite of Zereda, Solomon’s servant, whose mother’s name was Zeruah, a widow woman, even he lifted up his hand against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as the cause that he lifted up his hand against the king: Solomon built Millo, and repaired the breaches of the city of David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an Jeroboam was a mighty man of valour: and Solomon seeing the young man that he was industrious, he made him ruler over all the charge of the house of Josep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that time when Jeroboam went out of Jerusalem, that the prophet Ahijah the Shilonite found him in the way; and he had clad himself with a new garment; and they two were alone in the fie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caught the new garment that was on him, and rent it in twelve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to Jeroboam, Take thee ten pieces: for thus saith the LORD, the God of Israel, Behold, I will rend the kingdom out of the hand of Solomon, and will give ten tribes 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hall have one tribe for my servant David’s sake, and for Jerusalem’s sake, the city which I have chosen out of all the tribe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beit I will not take the whole kingdom out of his hand: but I will make him prince all the days of his life for David my servant’s sake, whom I chose, because he kept my commandments and my stat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 will take the kingdom out of his son’s hand, and will give it unto thee, even ten trib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his son will I give one tribe, that David my servant may have a light alway before me in Jerusalem, the city which I have chosen me to put my name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take thee, and thou shalt reign according to all that thy soul desireth, and shalt be king over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if thou wilt hearken unto all that I command thee, and wilt walk in my ways, and do that is right in my sight, to keep my statutes and my commandments, as David my servant did; that I will be with thee, and build thee a sure house, as I built for David, and will give Israel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for this afflict the seed of David, but not for e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sought therefore to kill Jeroboam. And Jeroboam arose, and fled into Egypt, unto Shishak king of Egypt, and was in Egypt until the death of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rest of the acts of Solomon, and all that he did, and his wisdom, are they not written in the book of the acts of Solo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time that Solomon reigned in Jerusalem over all Israel was forty ye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olomon slept with his fathers, and was buried in the city of David his father: and Rehoboam his son reigned in his st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2026-11-01T11:29:33Z</dcterms:created>
  <dcterms:modified xsi:type="dcterms:W3CDTF">2026-11-01T11:29:33Z</dcterms:modified>
  <dc:title>Bible.com.au: 1 Kings 11:1-43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