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was angry with Solomon, because his heart was turned from the LORD God of Israel, which had appeared unto him tw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d commanded him concerning this thing, that he should not go after other gods: but he kept not that which the LORD comm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the LORD said unto Solomon, Forasmuch as this is done of thee, and thou hast not kept my covenant and my statutes, which I have commanded thee, I will surely rend the kingdom from thee, and will give it to thy serv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withstanding in thy days I will not do it for David thy father’s sake: but I will rend it out of the hand of thy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beit I will not rend away all the kingdom; but will give one tribe to thy son for David my servant’s sake, and for Jerusalem’s sake which I have chos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tirred up an adversary unto Solomon, Hadad the Edomite: he was of the king’s seed in E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t came to pass, when David was in Edom, and Joab the captain of the host was gone up to bury the slain, after he had smitten every male in E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six months did Joab remain there with all Israel, until he had cut off every male in E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Hadad fled, he and certain Edomites of his father’s servants with him, to go into Egypt; Hadad being yet a little chi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rose out of Midian, and came to Paran: and they took men with them out of Paran, and they came to Egypt, unto Pharaoh king of Egypt; which gave him an house, and appointed him victuals, and gave him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king Solomon loved many strange women, together with the daughter of Pharaoh, women of the Moabites, Ammonites, Edomites, Zidonians, and Hitt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dad found great favour in the sight of Pharaoh, so that he gave him to wife the sister of his own wife, the sister of Tahpenes the que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ister of Tahpenes bare him Genubath his son, whom Tahpenes weaned in Pharaoh’s house: and Genubath was in Pharaoh’s household among the sons of Pharao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adad heard in Egypt that David slept with his fathers, and that Joab the captain of the host was dead, Hadad said to Pharaoh, Let me depart, that I may go to mine own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haraoh said unto him, But what hast thou lacked with me, that, behold, thou seekest to go to thine own country? And he answered, Nothing: howbeit let me go in any w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od stirred him up another adversary, Rezon the son of Eliadah, which fled from his lord Hadadezer king of Zob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gathered men unto him, and became captain over a band, when David slew them of Zobah: and they went to Damascus, and dwelt therein, and reigned in Damas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as an adversary to Israel all the days of Solomon, beside the mischief that Hadad did: and he abhorred Israel, and reigned over Sy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oboam the son of Nebat, an Ephrathite of Zereda, Solomon’s servant, whose mother’s name was Zeruah, a widow woman, even he lifted up his hand against the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was the cause that he lifted up his hand against the king: Solomon built Millo, and repaired the breaches of the city of David his fa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man Jeroboam was a mighty man of valour: and Solomon seeing the young man that he was industrious, he made him ruler over all the charge of the house of Josep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nations concerning which the LORD said unto the children of Israel, Ye shall not go in to them, neither shall they come in unto you: for surely they will turn away your heart after their gods: Solomon clave unto these in lo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t that time when Jeroboam went out of Jerusalem, that the prophet Ahijah the Shilonite found him in the way; and he had clad himself with a new garment; and they two were alone in the fie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ijah caught the new garment that was on him, and rent it in twelve pie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to Jeroboam, Take thee ten pieces: for thus saith the LORD, the God of Israel, Behold, I will rend the kingdom out of the hand of Solomon, and will give ten tribes to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shall have one tribe for my servant David’s sake, and for Jerusalem’s sake, the city which I have chosen out of all the tribes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cause that they have forsaken me, and have worshipped Ashtoreth the goddess of the Zidonians, Chemosh the god of the Moabites, and Milcom the god of the children of Ammon, and have not walked in my ways, to do that which is right in mine eyes, and to keep my statutes and my judgments, as did David his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beit I will not take the whole kingdom out of his hand: but I will make him prince all the days of his life for David my servant’s sake, whom I chose, because he kept my commandments and my statu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 will take the kingdom out of his son’s hand, and will give it unto thee, even ten trib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unto his son will I give one tribe, that David my servant may have a light alway before me in Jerusalem, the city which I have chosen me to put my name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will take thee, and thou shalt reign according to all that thy soul desireth, and shalt be king over Isra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shall be, if thou wilt hearken unto all that I command thee, and wilt walk in my ways, and do that is right in my sight, to keep my statutes and my commandments, as David my servant did; that I will be with thee, and build thee a sure house, as I built for David, and will give Israel unto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had seven hundred wives, princesses, and three hundred concubines: and his wives turned away his hea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will for this afflict the seed of David, but not for ev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lomon sought therefore to kill Jeroboam. And Jeroboam arose, and fled into Egypt, unto Shishak king of Egypt, and was in Egypt until the death of Solom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rest of the acts of Solomon, and all that he did, and his wisdom, are they not written in the book of the acts of Solom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time that Solomon reigned in Jerusalem over all Israel was forty ye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olomon slept with his fathers, and was buried in the city of David his father: and Rehoboam his son reigned in his ste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came to pass, when Solomon was old, that his wives turned away his heart after other gods: and his heart was not perfect with the LORD his God, as was the heart of David his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Solomon went after Ashtoreth the goddess of the Zidonians, and after Milcom the abomination of the Ammon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did evil in the sight of the LORD, and went not fully after the LORD, as did David his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id Solomon build an high place for Chemosh, the abomination of Moab, in the hill that is before Jerusalem, and for Molech, the abomination of the children of Amm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ikewise did he for all his strange wives, which burnt incense and sacrificed unto their god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2026-05-27T17:47:04Z</dcterms:created>
  <dcterms:modified xsi:type="dcterms:W3CDTF">2026-05-27T17:47:04Z</dcterms:modified>
  <dc:title>Bible.com.au: 1 Kings 11:1-43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