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67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n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was manifested the love of God toward us, because that God sent his only begotten Son into the world, that we might live through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is love, not that we loved God, but that he loved us, and sent his Son to be the propitiation for our s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if God so loved us, we ought also to love one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hath seen God at any time. If we love one another, God dwelleth in us, and his love is perfected in 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know we that we dwell in him, and he in us, because he hath given us of his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have seen and do testify that the Father sent the Son to be the Saviour of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shall confess that Jesus is the Son of God, God dwelleth in him, and he in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have known and believed the love that God hath to us. God is love; and he that dwelleth in love dwelleth in God, and God in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is our love made perfect, that we may have boldness in the day of judgment: because as he is, so are we in this wor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fear in love; but perfect love casteth out fear: because fear hath torment. He that feareth is not made perfect in lo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believe not every spirit, but try the spirits whether they are of God: because many false prophets are gone out into the worl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love him, because he first loved 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say, I love God, and hateth his brother, he is a liar: for he that loveth not his brother whom he hath seen, how can he love God whom he hath not seen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commandment have we from him, That he who loveth God love his brother als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know ye the Spirit of God: Every spirit that confesseth that Jesus Christ is come in the flesh is of Go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spirit that confesseth not that Jesus Christ is come in the flesh is not of God: and this is that spirit of antichrist, whereof ye have heard that it should come; and even now already is it in the wor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of God, little children, and have overcome them: because greater is he that is in you, than he that is in the wor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of the world: therefore speak they of the world, and the world heareth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of God: he that knoweth God heareth us; he that is not of God heareth not us. Hereby know we the spirit of truth, and the spirit of err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let us love one another: for love is of God; and every one that loveth is born of God, and knoweth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not knoweth not God; for God is lo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2026-07-22T17:14:03Z</dcterms:created>
  <dcterms:modified xsi:type="dcterms:W3CDTF">2026-07-22T17:14:03Z</dcterms:modified>
  <dc:title>Bible.com.au: 1 John 4:1-21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