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is born of God doth not commit sin; for his seed remaineth in him: and he cannot sin, because he is born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the children of God are manifest, and the children of the devil: whosoever doeth not righteousness is not of God, neither he that loveth not his bro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message that ye heard from the beginning, that we should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s Cain, who was of that wicked one, and slew his brother. And wherefore slew he him? Because his own works were evil, and his brother’s righte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 not, my brethren, if the world hate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we have passed from death unto life, because we love the brethren. He that loveth not his brother abideth in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hateth his brother is a murderer: and ye know that no murderer hath eternal life abiding in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perceive we the love of God, because he laid down his life for us: and we ought to lay down our lives for the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ath this world’s good, and seeth his brother have need, and shutteth up his bowels of compassion from him, how dwelleth the love of God in him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ttle children, let us not love in word, neither in tongue; but in deed and in tr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hat manner of love the Father hath bestowed upon us, that we should be called the sons of God: therefore the world knoweth us not, because it knew him no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eby we know that we are of the truth, and shall assure our hearts before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our heart condemn us, God is greater than our heart, and knoweth all t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our heart condemn us not, then have we confidence toward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we ask, we receive of him, because we keep his commandments, and do those things that are pleasing in his s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his commandment, That we should believe on the name of his Son Jesus Christ, and love one another, as he gave us command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keepeth his commandments dwelleth in him, and he in him. And hereby we know that he abideth in us, by the Spirit which he hath given 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now are we the sons of God, and it doth not yet appear what we shall be: but we know that, when he shall appear, we shall be like him; for we shall see him as he 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man that hath this hope in him purifieth himself, even as he is p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committeth sin transgresseth also the law: for sin is the transgression of th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know that he was manifested to take away our sins; and in him is no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abideth in him sinneth not: whosoever sinneth hath not seen him, neither know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ttle children, let no man deceive you: he that doeth righteousness is righteous, even as he is 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mmitteth sin is of the devil; for the devil sinneth from the beginning. For this purpose the Son of God was manifested, that he might destroy the works of the d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2026-07-13T13:25:41Z</dcterms:created>
  <dcterms:modified xsi:type="dcterms:W3CDTF">2026-07-13T13:25:41Z</dcterms:modified>
  <dc:title>Bible.com.au: 1 John 3:1-24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