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8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John 3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ever is born of God doth not commit sin; for his seed remaineth in him: and he cannot sin, because he is born of G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is the children of God are manifest, and the children of the devil: whosoever doeth not righteousness is not of God, neither he that loveth not his broth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is the message that ye heard from the beginning, that we should love one anot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as Cain, who was of that wicked one, and slew his brother. And wherefore slew he him? Because his own works were evil, and his brother’s righteou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vel not, my brethren, if the world hate you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know that we have passed from death unto life, because we love the brethren. He that loveth not his brother abideth in dea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ever hateth his brother is a murderer: and ye know that no murderer hath eternal life abiding in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by perceive we the love of God, because he laid down his life for us: and we ought to lay down our lives for the brethr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oso hath this world’s good, and seeth his brother have need, and shutteth up his bowels of compassion from him, how dwelleth the love of God in him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ittle children, let us not love in word, neither in tongue; but in deed and in tru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what manner of love the Father hath bestowed upon us, that we should be called the sons of God: therefore the world knoweth us not, because it knew him no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reby we know that we are of the truth, and shall assure our hearts before hi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our heart condemn us, God is greater than our heart, and knoweth all thing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oved, if our heart condemn us not, then have we confidence toward G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atsoever we ask, we receive of him, because we keep his commandments, and do those things that are pleasing in his sigh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is his commandment, That we should believe on the name of his Son Jesus Christ, and love one another, as he gave us commandmen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hat keepeth his commandments dwelleth in him, and he in him. And hereby we know that he abideth in us, by the Spirit which he hath given u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oved, now are we the sons of God, and it doth not yet appear what we shall be: but we know that, when he shall appear, we shall be like him; for we shall see him as he i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very man that hath this hope in him purifieth himself, even as he is pu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ever committeth sin transgresseth also the law: for sin is the transgression of the law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know that he was manifested to take away our sins; and in him is no si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ever abideth in him sinneth not: whosoever sinneth hath not seen him, neither known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ttle children, let no man deceive you: he that doeth righteousness is righteous, even as he is righteou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committeth sin is of the devil; for the devil sinneth from the beginning. For this purpose the Son of God was manifested, that he might destroy the works of the devi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2026-07-13T12:09:19Z</dcterms:created>
  <dcterms:modified xsi:type="dcterms:W3CDTF">2026-07-13T12:09:19Z</dcterms:modified>
  <dc:title>Bible.com.au: 1 John 3:1-24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