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that saith he is in the light, and hateth his brother, is in darkness even until n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hat loveth his brother abideth in the light, and there is none occasion of stumbling i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he that hateth his brother is in darkness, and walketh in darkness, and knoweth not whither he goeth, because that darkness hath blinded his ey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rite unto you, little children, because your sins are forgiven you for his name’s s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rite unto you, fathers, because ye have known him that is from the beginning. I write unto you, young men, because ye have overcome the wicked one. I write unto you, little children, because ye have known the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written unto you, fathers, because ye have known him that is from the beginning. I have written unto you, young men, because ye are strong, and the word of God abideth in you, and ye have overcome the wicked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ve not the world, neither the things that are in the world. If any man love the world, the love of the Father is not i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all that is in the world, the lust of the flesh, and the lust of the eyes, and the pride of life, is not of the Father, but is of the wor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rld passeth away, and the lust thereof: but he that doeth the will of God abideth for 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ttle children, it is the last time: and as ye have heard that antichrist shall come, even now are there many antichrists; whereby we know that it is the last ti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little children, these things write I unto you, that ye sin not. And if any man sin, we have an advocate with the Father, Jesus Christ the righteo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ent out from us, but they were not of us; for if they had been of us, they would no doubt have continued with us: but they went out, that they might be made manifest that they were not all of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e have an unction from the Holy One, and ye know all t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ve not written unto you because ye know not the truth, but because ye know it, and that no lie is of the tru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is a liar but he that denieth that Jesus is the Christ? He is antichrist, that denieth the Father and the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soever denieth the Son, the same hath not the Father: (but) he that acknowledgeth the Son hath the Father als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t that therefore abide in you, which ye have heard from the beginning. If that which ye have heard from the beginning shall remain in you, ye also shall continue in the Son, and in the Fa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is is the promise that he hath promised us, even eternal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se things have I written unto you concerning them that seduce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anointing which ye have received of him abideth in you, and ye need not that any man teach you: but as the same anointing teacheth you of all things, and is truth, and is no lie, and even as it hath taught you, ye shall abide in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now, little children, abide in him; that, when he shall appear, we may have confidence, and not be ashamed before him at his com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is the propitiation for our sins: and not for ours only, but also for the sins of the whole worl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e know that he is righteous, ye know that every one that doeth righteousness is born of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reby we do know that we know him, if we keep his commandme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hat saith, I know him, and keepeth not his commandments, is a liar, and the truth is not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hoso keepeth his word, in him verily is the love of God perfected: hereby know we that we are in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hat saith he abideth in him ought himself also so to walk, even as he walk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rethren, I write no new commandment unto you, but an old commandment which ye had from the beginning. The old commandment is the word which ye have heard from the begin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gain, a new commandment I write unto you, which thing is true in him and in you: because the darkness is past, and the true light now shineth.]]></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2026-06-24T10:43:04Z</dcterms:created>
  <dcterms:modified xsi:type="dcterms:W3CDTF">2026-06-24T10:43:04Z</dcterms:modified>
  <dc:title>Bible.com.au: 1 John 2:1-29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