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 in the law of Moses, Thou shalt not muzzle the mouth of the ox that treadeth out the corn. Doth God take care for oxe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aith he it altogether for our sakes? For our sakes, no doubt, this is written: that he that ploweth should plow in hope; and that he that thresheth in hope should be partaker of his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ve sown unto you spiritual things, is it a great thing if we shall reap your carnal thing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thers be partakers of this power over you, are not we rather? Nevertheless we have not used this power; but suffer all things, lest we should hinder the gospel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not know that they which minister about holy things live of the things of the temple? and they which wait at the altar are partakers with the alta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hath the Lord ordained that they which preach the gospel should live of the gosp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sed none of these things: neither have I written these things, that it should be so done unto me: for it were better for me to die, than that any man should make my glorying vo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preach the gospel, I have nothing to glory of: for necessity is laid upon me; yea, woe is unto me, if I preach not the gospel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do this thing willingly, I have a reward: but if against my will, a dispensation of the gospel is committed un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y reward then? Verily that, when I preach the gospel, I may make the gospel of Christ without charge, that I abuse not my power in the gosp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not an apostle? am I not free? have I not seen Jesus Christ our Lord? are not ye my work in the Lor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be free from all men, yet have I made myself servant unto all, that I might gain the mo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Jews I became as a Jew, that I might gain the Jews; to them that are under the law, as under the law, that I might gain them that are under the law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that are without law, as without law, (being not without law to God, but under the law to Christ,) that I might gain them that are without l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weak became I as weak, that I might gain the weak: I am made all things to all men, that I might by all means save so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do for the gospel’s sake, that I might be partaker thereof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they which run in a race run all, but one receiveth the prize? So run, that ye may obt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striveth for the mastery is temperate in all things. Now they do it to obtain a corruptible crown; but we an incorruptib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refore so run, not as uncertainly; so fight I, not as one that beateth the ai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eep under my body, and bring it into subjection: lest that by any means, when I have preached to others, I myself should be a cast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not an apostle unto others, yet doubtless I am to you: for the seal of mine apostleship are ye in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answer to them that do examine me is thi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we not power to eat and to drin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we not power to lead about a sister, a wife, as well as other apostles, and as the brethren of the Lord, and Cepha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 only and Barnabas, have not we power to forbear work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oeth a warfare any time at his own charges? who planteth a vineyard, and eateth not of the fruit thereof? or who feedeth a flock, and eateth not of the milk of the flock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I these things as a man? or saith not the law the same also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2026-06-17T03:45:53Z</dcterms:created>
  <dcterms:modified xsi:type="dcterms:W3CDTF">2026-06-17T03:45:53Z</dcterms:modified>
  <dc:title>Bible.com.au: 1 Corinthians 9:1-27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