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y cannot contain, let them marry: for it is better to marry than to bu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unto the married I command, yet not I, but the Lord, Let not the wife depart from her husb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nd if she depart, let her remain unmarried, or be reconciled to her husband: and let not the husband put away hi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o the rest speak I, not the Lord: If any brother hath a wife that believeth not, and she be pleased to dwell with him, let him not put her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man which hath an husband that believeth not, and if he be pleased to dwell with her, let her not leav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unbelieving husband is sanctified by the wife, and the unbelieving wife is sanctified by the husband: else were your children unclean; but now are they ho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unbelieving depart, let him depart. A brother or a sister is not under bondage in such cases: but God hath called us to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at knowest thou, O wife, whether thou shalt save thy husband? or how knowest thou, O man, whether thou shalt save thy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God hath distributed to every man, as the Lord hath called every one, so let him walk. And so ordain I in all chur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s any man called being circumcised? let him not become uncircumcised. Is any called in uncircumcision? let him not be circumc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the things whereof ye wrote unto me: It is good for a man not to touch a wo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ircumcision is nothing, and uncircumcision is nothing, but the keeping of the commandment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every man abide in the same calling wherein he was cal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t thou called being a servant? care not for it: but if thou mayest be made free, use it ra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he that is called in the Lord, being a servant, is the Lord’s freeman: likewise also he that is called, being free, is Christ’s 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 are bought with a price; be not ye the servants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rethren, let every man, wherein he is called, therein abide with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concerning virgins I have no commandment of the Lord: yet I give my judgment, as one that hath obtained mercy of the Lord to be faithf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uppose therefore that this is good for the present distress, I say, that it is good for a man so to b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t thou bound unto a wife? seek not to be loosed. Art thou loosed from a wife? seek not a w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nd if thou marry, thou hast not sinned; and if a virgin marry, she hath not sinned. Nevertheless such shall have trouble in the flesh: but I spar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vertheless, to avoid fornication, let every man have his own wife, and let every woman have her own husb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is I say, brethren, the time is short: it remaineth, that both they that have wives be as though they had n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that weep, as though they wept not; and they that rejoice, as though they rejoiced not; and they that buy, as though they possessed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that use this world, as not abusing it: for the fashion of this world passeth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would have you without carefulness. He that is unmarried careth for the things that belong to the Lord, how he may please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he that is married careth for the things that are of the world, how he may please his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is difference also between a wife and a virgin. The unmarried woman careth for the things of the Lord, that she may be holy both in body and in spirit: but she that is married careth for the things of the world, how she may please her husb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is I speak for your own profit; not that I may cast a snare upon you, but for that which is comely, and that ye may attend upon the Lord without distrac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f any man think that he behaveth himself uncomely toward his virgin, if she pass the flower of her age, and need so require, let him do what he will, he sinneth not: let them mar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vertheless he that standeth stedfast in his heart, having no necessity, but hath power over his own will, and hath so decreed in his heart that he will keep his virgin, doeth we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n he that giveth her in marriage doeth well; but he that giveth her not in marriage doeth bet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 husband render unto the wife due benevolence: and likewise also the wife unto the husb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wife is bound by the law as long as her husband liveth; but if her husband be dead, she is at liberty to be married to whom she will; only in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she is happier if she so abide, after my judgment: and I think also that I have the Spirit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fe hath not power of her own body, but the husband: and likewise also the husband hath not power of his own body, but the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fraud ye not one the other, except it be with consent for a time, that ye may give yourselves to fasting and prayer; and come together again, that Satan tempt you not for your incontinenc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 speak this by permission, and not of command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 would that all men were even as I myself. But every man hath his proper gift of God, one after this manner, and another after th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y therefore to the unmarried and widows, It is good for them if they abide even as I.]]></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2026-06-17T03:45:54Z</dcterms:created>
  <dcterms:modified xsi:type="dcterms:W3CDTF">2026-06-17T03:45:54Z</dcterms:modified>
  <dc:title>Bible.com.au: 1 Corinthians 7:1-40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