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1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the unrighteous shall not inherit the kingdom of God? Be not deceived: neither fornicators, nor idolaters, nor adulterers, nor effeminate, nor abusers of themselves with mankin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thieves, nor covetous, nor drunkards, nor revilers, nor extortioners, shall inherit the kingdom of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uch were some of you: but ye are washed, but ye are sanctified, but ye are justified in the name of the Lord Jesus, and by the Spirit of our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lawful unto me, but all things are not expedient: all things are lawful for me, but I will not be brought under the power of an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ts for the belly, and the belly for meats: but God shall destroy both it and them. Now the body is not for fornication, but for the Lord; and the Lord for the bo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ath both raised up the Lord, and will also raise up us by his own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your bodies are the members of Christ? shall I then take the members of Christ, and make them the members of an harlot? God forb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know ye not that he which is joined to an harlot is one body? for two, saith he, shall be one fle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is joined unto the Lord is one spir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fornication. Every sin that a man doeth is without the body; but he that committeth fornication sinneth against his own bod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e any of you, having a matter against another, go to law before the unjust, and not before the saint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know ye not that your body is the temple of the Holy Ghost which is in you, which ye have of God, and ye are not your own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bought with a price: therefore glorify God in your body, and in your spirit, which are God’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not know that the saints shall judge the world? and if the world shall be judged by you, are ye unworthy to judge the smallest matte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we shall judge angels? how much more things that pertain to this lif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n ye have judgments of things pertaining to this life, set them to judge who are least esteemed in the churc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to your shame. Is it so, that there is not a wise man among you? no, not one that shall be able to judge between his brethre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rother goeth to law with brother, and that before the unbeliev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there is utterly a fault among you, because ye go to law one with another. Why do ye not rather take wrong? why do ye not rather suffer yourselves to be defraud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y, ye do wrong, and defraud, and that your brethr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2026-06-24T10:44:36Z</dcterms:created>
  <dcterms:modified xsi:type="dcterms:W3CDTF">2026-06-24T10:44:36Z</dcterms:modified>
  <dc:title>Bible.com.au: 1 Corinthians 6:1-20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