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3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you in an epistle not to company with fornicato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t altogether with the fornicators of this world, or with the covetous, or extortioners, or with idolaters; for then must ye needs go out of the wor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have written unto you not to keep company, if any man that is called a brother be a fornicator, or covetous, or an idolater, or a railer, or a drunkard, or an extortioner; with such an one no not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ave I to do to judge them also that are without? do not ye judge them that are with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m that are without God judgeth. Therefore put away from among yourselves that wicked per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reported commonly that there is fornication among you, and such fornication as is not so much as named among the Gentiles, that one should have his father’s w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puffed up, and have not rather mourned, that he that hath done this deed might be taken away from among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verily, as absent in body, but present in spirit, have judged already, as though I were present, concerning him that hath so done this dee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ame of our Lord Jesus Christ, when ye are gathered together, and my spirit, with the power of our Lord Jesus Christ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such an one unto Satan for the destruction of the flesh, that the spirit may be saved in the day of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ing is not good. Know ye not that a little leaven leaveneth the whole lum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out therefore the old leaven, that ye may be a new lump, as ye are unleavened. For even Christ our passover is sacrificed for u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keep the feast, not with old leaven, neither with the leaven of malice and wickedness; but with the unleavened bread of sincerity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2026-05-27T17:48:03Z</dcterms:created>
  <dcterms:modified xsi:type="dcterms:W3CDTF">2026-05-27T17:48:03Z</dcterms:modified>
  <dc:title>Bible.com.au: 1 Corinthians 5:1-13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