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4: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think that God hath set forth us the apostles last, as it were appointed to death: for we are made a spectacle unto the world, and to angels, and to 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re fools for Christ’s sake, but ye are wise in Christ; we are weak, but ye are strong; ye are honourable, but we are despis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unto this present hour we both hunger, and thirst, and are naked, and are buffeted, and have no certain dwellingp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labour, working with our own hands: being reviled, we bless; being persecuted, we suffer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ing defamed, we intreat: we are made as the filth of the world, and are the offscouring of all things un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not these things to shame you, but as my beloved sons I war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gh ye have ten thousand instructers in Christ, yet have ye not many fathers: for in Christ Jesus I have begotten you through the gosp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I beseech you, be ye followers of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cause have I sent unto you Timotheus, who is my beloved son, and faithful in the Lord, who shall bring you into remembrance of my ways which be in Christ, as I teach every where in every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some are puffed up, as though I would not come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 man so account of us, as of the ministers of Christ, and stewards of the mysterie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come to you shortly, if the Lord will, and will know, not the speech of them which are puffed up, but the pow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kingdom of God is not in word, but in pow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l ye? shall I come unto you with a rod, or in love, and in the spirit of meek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eover it is required in stewards, that a man be found faithf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ith me it is a very small thing that I should be judged of you, or of man’s judgment: yea, I judge not mine own sel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 know nothing by myself; yet am I not hereby justified: but he that judgeth me i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judge nothing before the time, until the Lord come, who both will bring to light the hidden things of darkness, and will make manifest the counsels of the hearts: and then shall every man have prai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se things, brethren, I have in a figure transferred to myself and to Apollos for your sakes; that ye might learn in us not to think of men above that which is written, that no one of you be puffed up for one against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o maketh thee to differ from another? and what hast thou that thou didst not receive? now if thou didst receive it, why dost thou glory, as if thou hadst not received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ye are full, now ye are rich, ye have reigned as kings without us: and I would to God ye did reign, that we also might reign with yo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2026-06-07T06:39:40Z</dcterms:created>
  <dcterms:modified xsi:type="dcterms:W3CDTF">2026-06-07T06:39:40Z</dcterms:modified>
  <dc:title>Bible.com.au: 1 Corinthians 4:1-21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