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s it is written, Eye hath not seen, nor ear heard, neither have entered into the heart of man, the things which God hath prepared for them that lov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God hath revealed them unto us by his Spirit: for the Spirit searcheth all things, yea, the deep things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at man knoweth the things of a man, save the spirit of man which is in him? even so the things of God knoweth no man, but the Spirit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e have received, not the spirit of the world, but the spirit which is of God; that we might know the things that are freely given to us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ch things also we speak, not in the words which man’s wisdom teacheth, but which the Holy Ghost teacheth; comparing spiritual things with spiritu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natural man receiveth not the things of the Spirit of God: for they are foolishness unto him: neither can he know them, because they are spiritually discer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he that is spiritual judgeth all things, yet he himself is judged of no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o hath known the mind of the Lord, that he may instruct him? But we have the mind of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brethren, when I came to you, came not with excellency of speech or of wisdom, declaring unto you the testimony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determined not to know any thing among you, save Jesus Christ, and him crucif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as with you in weakness, and in fear, and in much tremb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y speech and my preaching was not with enticing words of man’s wisdom, but in demonstration of the Spirit and of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your faith should not stand in the wisdom of men, but in the power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beit we speak wisdom among them that are perfect: yet not the wisdom of this world, nor of the princes of this world, that come to nou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speak the wisdom of God in a mystery, even the hidden wisdom, which God ordained before the world unto our gl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ch none of the princes of this world knew: for had they known it, they would not have crucified the Lord of glory.]]></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2026-06-07T06:29:57Z</dcterms:created>
  <dcterms:modified xsi:type="dcterms:W3CDTF">2026-06-07T06:29:57Z</dcterms:modified>
  <dc:title>Bible.com.au: 1 Corinthians 2:1-16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