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9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5: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brethren, I declare unto you the gospel which I preached unto you, which also ye have received, and wherein ye st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y which also ye are saved, if ye keep in memory what I preached unto you, unless ye have believed in v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I delivered unto you first of all that which I also received, how that Christ died for our sins according to the scriptur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at he was buried, and that he rose again the third day according to the scriptu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at he was seen of Cephas, then of the twel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that, he was seen of above five hundred brethren at once; of whom the greater part remain unto this present, but some are fallen aslee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that, he was seen of James; then of all the apost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last of all he was seen of me also, as of one born out of due t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 am the least of the apostles, that am not meet to be called an apostle, because I persecuted the church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by the grace of God I am what I am: and his grace which was bestowed upon me was not in vain; but I laboured more abundantly than they all: yet not I, but the grace of God which was with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whether it were I or they, so we preach, and so ye believ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if Christ be preached that he rose from the dead, how say some among you that there is no resurrection of the d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there be no resurrection of the dead, then is Christ not ris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Christ be not risen, then is our preaching vain, and your faith is also v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a, and we are found false witnesses of God; because we have testified of God that he raised up Christ: whom he raised not up, if so be that the dead rise n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f the dead rise not, then is not Christ rais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f Christ be not raised, your faith is vain; ye are yet in your si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y also which are fallen asleep in Christ are perish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in this life only we have hope in Christ, we are of all men most miserab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now is Christ risen from the dead, and become the firstfruits of them that slep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since by man came death, by man came also the resurrection of the d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as in Adam all die, even so in Christ shall all be made a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every man in his own order: Christ the firstfruits; afterward they that are Christ’s at his com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cometh the end, when he shall have delivered up the kingdom to God, even the Father; when he shall have put down all rule and all authority and pow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he must reign, till he hath put all enemies under his fee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ast enemy that shall be destroyed is dea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he hath put all things under his feet. But when he saith all things are put under him, it is manifest that he is excepted, which did put all things under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all things shall be subdued unto him, then shall the Son also himself be subject unto him that put all things under him, that God may be all in al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Else what shall they do which are baptized for the dead, if the dead rise not at all? why are they then baptized for the de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y stand we in jeopardy every hou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protest by your rejoicing which I have in Christ Jesus our Lord, I die dail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after the manner of men I have fought with beasts at Ephesus, what advantageth it me, if the dead rise not? let us eat and drink; for to morrow we di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e not deceived: evil communications corrupt good mann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wake to righteousness, and sin not; for some have not the knowledge of God: I speak this to your sha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some man will say, How are the dead raised up? and with what body do they co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ou fool, that which thou sowest is not quickened, except it di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at which thou sowest, thou sowest not that body that shall be, but bare grain, it may chance of wheat, or of some other grai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God giveth it a body as it hath pleased him, and to every seed his own bod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ll flesh is not the same flesh: but there is one kind of flesh of men, another flesh of beasts, another of fishes, and another of bird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re are also celestial bodies, and bodies terrestrial: but the glory of the celestial is one, and the glory of the terrestrial is anoth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re is one glory of the sun, and another glory of the moon, and another glory of the stars: for one star differeth from another star in glor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 also is the resurrection of the dead. It is sown in corruption; it is raised in incorrupti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t is sown in dishonour; it is raised in glory: it is sown in weakness; it is raised in pow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t is sown a natural body; it is raised a spiritual body. There is a natural body, and there is a spiritual bod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so it is written, The first man Adam was made a living soul; the last Adam was made a quickening spiri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owbeit that was not first which is spiritual, but that which is natural; and afterward that which is spiritua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first man is of the earth, earthy: the second man is the Lord from heav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s is the earthy, such are they also that are earthy: and as is the heavenly, such are they also that are heavenl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as we have borne the image of the earthy, we shall also bear the image of the heavenl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Now this I say, brethren, that flesh and blood cannot inherit the kingdom of God; neither doth corruption inherit incorrupti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ehold, I shew you a mystery; We shall not all sleep, but we shall all be chang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In a moment, in the twinkling of an eye, at the last trump: for the trumpet shall sound, and the dead shall be raised incorruptible, and we shall be chang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For this corruptible must put on incorruption, and this mortal must put on immortalit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So when this corruptible shall have put on incorruption, and this mortal shall have put on immortality, then shall be brought to pass the saying that is written, Death is swallowed up in victor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O death, where is thy sting? O grave, where is thy victor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 sting of death is sin; and the strength of sin is the law.]]></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ut thanks be to God, which giveth us the victory through our Lord Jesus Chris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erefore, my beloved brethren, be ye stedfast, unmoveable, always abounding in the work of the Lord, forasmuch as ye know that your labour is not in vain in the Lor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2026-10-03T23:38:21Z</dcterms:created>
  <dcterms:modified xsi:type="dcterms:W3CDTF">2026-10-03T23:38:21Z</dcterms:modified>
  <dc:title>Bible.com.au: 1 Corinthians 15:1-58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